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07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868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5785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068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43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0832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41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4797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058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073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523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027DD-00F0-4CE6-938E-7D820A37C2C3}" type="datetimeFigureOut">
              <a:rPr lang="fi-FI" smtClean="0"/>
              <a:t>16.1.2024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195FA-30D4-486B-8796-023491C27C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7312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/>
              <a:t>Immanuel Kant rationalismin ja empirismin </a:t>
            </a:r>
            <a:br>
              <a:rPr lang="fi-FI" b="1" u="sng" dirty="0"/>
            </a:br>
            <a:r>
              <a:rPr lang="fi-FI" b="1" dirty="0"/>
              <a:t>                       </a:t>
            </a:r>
            <a:r>
              <a:rPr lang="fi-FI" b="1" u="sng"/>
              <a:t>yhdistäjänä </a:t>
            </a:r>
            <a:endParaRPr lang="fi-FI" b="1" u="sng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95108" y="1825625"/>
            <a:ext cx="580178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273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Immanuel Kant oli 1700-luvun valistusfilosofi, joka yhdisti empirismin ja rationalismin</a:t>
            </a:r>
          </a:p>
          <a:p>
            <a:r>
              <a:rPr lang="fi-FI" dirty="0"/>
              <a:t>Kant mietti paljon David Humen ajatusta siitä, että kun biljardikeppi osuu palloon, emme havaitse syy-seuraussuhdetta. Hän totesi, että emme havaitse syy-seuraus-suhdetta, mutta tuntuisi oudolta ajatella, ettei sellaista olisi. Hän päätyi siihen, että mielemme liittää peräkkäisiin tapahtumiin syy-seuraussuhteen. Kausaliteetti ei siis ole todellisuudessa, vaan järjen rakenteissa!</a:t>
            </a:r>
          </a:p>
          <a:p>
            <a:r>
              <a:rPr lang="fi-FI" dirty="0"/>
              <a:t>Kant ajatteli, että meillä on koko ajan päässämme eräänlaiset järjen silmälasit, joiden varassa näemme maailman. Järkemme rakenteet saavat aikaan sen, että havaitsemme syy-seuraussuhteita, näemme asioiden asettuvan johonkin kolmiulotteiseen tilaan ja tapahtumat ja asiat sijoittuvat ajallisesti johonkin järjestykseen ja havaitsemme peräkkäisyyksiä</a:t>
            </a:r>
          </a:p>
          <a:p>
            <a:r>
              <a:rPr lang="fi-FI" dirty="0"/>
              <a:t>Havainto siis muodostuu empiirisestä tiedosta ja mielemme rakenteista, joiden lävitse havaintotieto suodattuu tajuntaamme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282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3200"/>
            <a:ext cx="10515600" cy="5973763"/>
          </a:xfrm>
        </p:spPr>
        <p:txBody>
          <a:bodyPr/>
          <a:lstStyle/>
          <a:p>
            <a:r>
              <a:rPr lang="fi-FI" dirty="0"/>
              <a:t>Koska mielemme rakenteet suodattavat havaintomme, emme koskaan voi tavoittaa maailmaa sellaisena, kuin se on, vaan sellaisena kuin me sen näemme</a:t>
            </a:r>
          </a:p>
          <a:p>
            <a:r>
              <a:rPr lang="fi-FI" dirty="0"/>
              <a:t>Maailma kuitenkin Kantin mielestä on olemassa sellaisena, kuin on meistä huolimatta</a:t>
            </a:r>
          </a:p>
          <a:p>
            <a:r>
              <a:rPr lang="fi-FI" dirty="0"/>
              <a:t>Saamme tietoa ympäröivästä maailmasta (empirismi), mutta se tapahtuu aina järjen ennakkoehtojen rajoissa (rationalismi)</a:t>
            </a:r>
          </a:p>
          <a:p>
            <a:r>
              <a:rPr lang="fi-FI" dirty="0"/>
              <a:t>”Käsitteet ilman havaintoja ovat tyhjiä, havainnot ilman käsitteitä ovat sokeita.”</a:t>
            </a:r>
          </a:p>
          <a:p>
            <a:r>
              <a:rPr lang="fi-FI" dirty="0"/>
              <a:t>Kantin vallankumouksellisen keksinnön pohjalta on syntynyt esimerkiksi nykyaikainen kognitiivinen psykologia. Sen mukaan emme näe maailmaa sellaisena, kuin se ”oikeasti” on, vaan sellaisena, joksi mielemme sen rakentaa.</a:t>
            </a:r>
          </a:p>
        </p:txBody>
      </p:sp>
    </p:spTree>
    <p:extLst>
      <p:ext uri="{BB962C8B-B14F-4D97-AF65-F5344CB8AC3E}">
        <p14:creationId xmlns:p14="http://schemas.microsoft.com/office/powerpoint/2010/main" val="201448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232</Words>
  <Application>Microsoft Office PowerPoint</Application>
  <PresentationFormat>Laajakuva</PresentationFormat>
  <Paragraphs>11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Immanuel Kant rationalismin ja empirismin                         yhdistäjänä 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Immanuel Kant rationalismin ja empirismin                         yhdistäjänä s. 95-97</dc:title>
  <dc:creator>Minna</dc:creator>
  <cp:lastModifiedBy>Kaartinen Minna</cp:lastModifiedBy>
  <cp:revision>12</cp:revision>
  <dcterms:created xsi:type="dcterms:W3CDTF">2020-03-31T07:15:02Z</dcterms:created>
  <dcterms:modified xsi:type="dcterms:W3CDTF">2024-01-16T08:07:08Z</dcterms:modified>
</cp:coreProperties>
</file>