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2" r:id="rId4"/>
    <p:sldId id="260" r:id="rId5"/>
    <p:sldId id="263" r:id="rId6"/>
    <p:sldId id="258" r:id="rId7"/>
    <p:sldId id="265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4AC1E-85D1-4EFF-8AC7-CB67F45921D3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29D6E-7B0F-4EDE-9F0D-8A3CDFC8E0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80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29D6E-7B0F-4EDE-9F0D-8A3CDFC8E04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89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6D0-9040-435B-858E-5173D7B687E2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8357-01F3-41B4-9F1E-9C97AD5AA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16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6D0-9040-435B-858E-5173D7B687E2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8357-01F3-41B4-9F1E-9C97AD5AA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847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6D0-9040-435B-858E-5173D7B687E2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8357-01F3-41B4-9F1E-9C97AD5AA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865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6D0-9040-435B-858E-5173D7B687E2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8357-01F3-41B4-9F1E-9C97AD5AA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17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6D0-9040-435B-858E-5173D7B687E2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8357-01F3-41B4-9F1E-9C97AD5AA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405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6D0-9040-435B-858E-5173D7B687E2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8357-01F3-41B4-9F1E-9C97AD5AA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667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6D0-9040-435B-858E-5173D7B687E2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8357-01F3-41B4-9F1E-9C97AD5AA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57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6D0-9040-435B-858E-5173D7B687E2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8357-01F3-41B4-9F1E-9C97AD5AA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25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6D0-9040-435B-858E-5173D7B687E2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8357-01F3-41B4-9F1E-9C97AD5AA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07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6D0-9040-435B-858E-5173D7B687E2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8357-01F3-41B4-9F1E-9C97AD5AA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75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6D0-9040-435B-858E-5173D7B687E2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8357-01F3-41B4-9F1E-9C97AD5AA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822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086D0-9040-435B-858E-5173D7B687E2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8357-01F3-41B4-9F1E-9C97AD5AA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49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11087" y="4437112"/>
            <a:ext cx="6400800" cy="1752600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sz="2800" b="1" dirty="0" smtClean="0">
                <a:solidFill>
                  <a:srgbClr val="7030A0"/>
                </a:solidFill>
                <a:latin typeface="Californian FB" panose="0207040306080B030204" pitchFamily="18" charset="0"/>
              </a:rPr>
              <a:t>Kiuruvesi</a:t>
            </a:r>
            <a:endParaRPr lang="fi-FI" sz="2800" b="1" dirty="0">
              <a:solidFill>
                <a:srgbClr val="7030A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32656"/>
            <a:ext cx="483150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3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u="sng" dirty="0" smtClean="0">
                <a:solidFill>
                  <a:srgbClr val="7030A0"/>
                </a:solidFill>
                <a:latin typeface="Californian FB" panose="0207040306080B030204" pitchFamily="18" charset="0"/>
              </a:rPr>
              <a:t>Mitä tekee etsivä nuorisotyö??</a:t>
            </a:r>
            <a:endParaRPr lang="fi-FI" sz="2800" u="sng" dirty="0">
              <a:solidFill>
                <a:srgbClr val="7030A0"/>
              </a:solidFill>
              <a:latin typeface="Californian FB" panose="0207040306080B030204" pitchFamily="18" charset="0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730204"/>
          </a:xfrm>
        </p:spPr>
        <p:txBody>
          <a:bodyPr>
            <a:normAutofit fontScale="92500" lnSpcReduction="20000"/>
          </a:bodyPr>
          <a:lstStyle/>
          <a:p>
            <a:endParaRPr lang="fi-FI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800" dirty="0" smtClean="0">
                <a:latin typeface="+mj-lt"/>
              </a:rPr>
              <a:t>Etsivä nuorisotyö on nuorisotyötä, jonka tavoitteena on </a:t>
            </a:r>
            <a:r>
              <a:rPr lang="fi-FI" sz="1800" smtClean="0">
                <a:latin typeface="+mj-lt"/>
              </a:rPr>
              <a:t>olla </a:t>
            </a:r>
            <a:r>
              <a:rPr lang="fi-FI" sz="1800" smtClean="0">
                <a:latin typeface="+mj-lt"/>
              </a:rPr>
              <a:t>aidosti läsnä </a:t>
            </a:r>
            <a:r>
              <a:rPr lang="fi-FI" sz="1800" dirty="0" smtClean="0">
                <a:latin typeface="+mj-lt"/>
              </a:rPr>
              <a:t>nuorten keskuudessa ja tarjota mahdollisuus turvalliseen ja luottamukselliseen aikuiskontaktiin. </a:t>
            </a:r>
          </a:p>
          <a:p>
            <a:endParaRPr lang="fi-FI" sz="1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800" dirty="0" smtClean="0">
                <a:latin typeface="+mj-lt"/>
              </a:rPr>
              <a:t>Etsivä nuorisotyöntekijä auttaa ja tukee nuorta eri elämäntilanteissa.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i-FI" sz="1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1800" dirty="0" smtClean="0">
                <a:latin typeface="+mj-lt"/>
              </a:rPr>
              <a:t>Yhteistyö</a:t>
            </a:r>
            <a:r>
              <a:rPr lang="fi-FI" sz="1800" dirty="0" smtClean="0">
                <a:effectLst/>
                <a:latin typeface="+mj-lt"/>
              </a:rPr>
              <a:t> on aina vapaaehtoista ja luottamuksellista, eikä sido nuorta mihinkään. Voit siis itse päättää mikä on riittävä apu juuri sinulle!</a:t>
            </a:r>
          </a:p>
          <a:p>
            <a:endParaRPr lang="fi-FI" sz="1800" dirty="0">
              <a:latin typeface="+mj-lt"/>
            </a:endParaRPr>
          </a:p>
        </p:txBody>
      </p:sp>
      <p:pic>
        <p:nvPicPr>
          <p:cNvPr id="11" name="Sisällön paikkamerkki 10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" b="32615"/>
          <a:stretch/>
        </p:blipFill>
        <p:spPr>
          <a:xfrm rot="946049">
            <a:off x="4021860" y="1109076"/>
            <a:ext cx="4140752" cy="394410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 rot="20928285">
            <a:off x="3529860" y="56506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 smtClean="0">
                <a:solidFill>
                  <a:srgbClr val="7030A0"/>
                </a:solidFill>
              </a:rPr>
              <a:t>Palvelu on tarkoitettu kaikille alle 29-vuotiaille nuorille!</a:t>
            </a:r>
            <a:endParaRPr lang="fi-FI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u="sng" dirty="0" smtClean="0">
                <a:solidFill>
                  <a:srgbClr val="7030A0"/>
                </a:solidFill>
                <a:latin typeface="Californian FB" panose="0207040306080B030204" pitchFamily="18" charset="0"/>
              </a:rPr>
              <a:t>Kuka voi ottaa yhteyttä etsivään nuorisotyöhön?</a:t>
            </a:r>
            <a:endParaRPr lang="fi-FI" sz="2800" b="1" u="sng" dirty="0">
              <a:solidFill>
                <a:srgbClr val="7030A0"/>
              </a:solidFill>
              <a:latin typeface="Californian FB" panose="0207040306080B030204" pitchFamily="18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sz="1700" dirty="0" smtClean="0">
                <a:latin typeface="+mj-lt"/>
              </a:rPr>
              <a:t>Nuoren läheinen voi ottaa yhteyttä jos huoli herää</a:t>
            </a:r>
          </a:p>
          <a:p>
            <a:pPr marL="0" indent="0">
              <a:buNone/>
            </a:pPr>
            <a:endParaRPr lang="fi-FI" sz="17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i-FI" sz="1700" dirty="0" smtClean="0">
                <a:effectLst/>
                <a:latin typeface="+mj-lt"/>
              </a:rPr>
              <a:t>Tietyillä viranomaisilla on velvollisuus salassapito säännösten estämättä luovuttaa tuen tarpeessa olevan nuoren yksilöinti- ja yhteystiedot etsivää nuorisotyötä varten. ( esim. toisen asteen koulutus, puolustusvoimat)</a:t>
            </a:r>
            <a:endParaRPr lang="fi-FI" sz="1700" dirty="0">
              <a:latin typeface="+mj-lt"/>
            </a:endParaRPr>
          </a:p>
        </p:txBody>
      </p:sp>
      <p:sp>
        <p:nvSpPr>
          <p:cNvPr id="6" name="Suorakulmio 5"/>
          <p:cNvSpPr/>
          <p:nvPr/>
        </p:nvSpPr>
        <p:spPr>
          <a:xfrm rot="20723973">
            <a:off x="2315931" y="1930141"/>
            <a:ext cx="4223109" cy="923330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Sinä itse!</a:t>
            </a:r>
            <a:endParaRPr lang="fi-F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2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u="sng" dirty="0" smtClean="0">
                <a:solidFill>
                  <a:srgbClr val="7030A0"/>
                </a:solidFill>
                <a:latin typeface="Californian FB" panose="0207040306080B030204" pitchFamily="18" charset="0"/>
              </a:rPr>
              <a:t>Mikäli et oikein tiedä keneltä kysyä neuvoa, kysy etsivältä nuorisotyöntekijältä! </a:t>
            </a:r>
            <a:endParaRPr lang="fi-FI" sz="2800" u="sng" dirty="0">
              <a:solidFill>
                <a:srgbClr val="7030A0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9106" y="1628800"/>
            <a:ext cx="4038600" cy="5472608"/>
          </a:xfrm>
        </p:spPr>
        <p:txBody>
          <a:bodyPr numCol="1">
            <a:no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fi-FI" sz="1700" b="1" dirty="0" smtClean="0">
                <a:latin typeface="+mj-lt"/>
              </a:rPr>
              <a:t>Etsivä nuorisotyöntekijä voi auttaa esimerkiksi seuraavissa asioissa:</a:t>
            </a:r>
          </a:p>
          <a:p>
            <a:pPr marL="180000" indent="0">
              <a:spcBef>
                <a:spcPts val="0"/>
              </a:spcBef>
              <a:buNone/>
            </a:pPr>
            <a:endParaRPr lang="fi-FI" sz="1700" b="1" dirty="0" smtClean="0"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i-FI" sz="1700" dirty="0" smtClean="0">
                <a:latin typeface="+mj-lt"/>
              </a:rPr>
              <a:t>Tarvitset tietoa erilaisista    opiskelumahdollisuuksista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i-FI" sz="1700" dirty="0">
                <a:latin typeface="+mj-lt"/>
              </a:rPr>
              <a:t>E</a:t>
            </a:r>
            <a:r>
              <a:rPr lang="fi-FI" sz="1700" dirty="0" smtClean="0">
                <a:latin typeface="+mj-lt"/>
              </a:rPr>
              <a:t>tsit työ- tai työkokeilupaikkaa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i-FI" sz="1700" dirty="0" smtClean="0">
                <a:latin typeface="+mj-lt"/>
              </a:rPr>
              <a:t>Tarvitset apua asumiseen ja toimeentuloon liittyvissä asioissa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i-FI" sz="1700" dirty="0" smtClean="0">
                <a:latin typeface="+mj-lt"/>
              </a:rPr>
              <a:t>Et tiedä mitä haluaisit tulevaisuudessa tehdä ja haluat miettiä eri vaihtoehtoja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i-FI" sz="1700" dirty="0" smtClean="0">
                <a:latin typeface="+mj-lt"/>
              </a:rPr>
              <a:t>Pohdit mielenterveyteen tai päihteisiin liittyviä asioita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i-FI" sz="1700" dirty="0">
                <a:latin typeface="+mj-lt"/>
              </a:rPr>
              <a:t>H</a:t>
            </a:r>
            <a:r>
              <a:rPr lang="fi-FI" sz="1700" dirty="0" smtClean="0">
                <a:latin typeface="+mj-lt"/>
              </a:rPr>
              <a:t>arkitset opintojen keskeyttämistä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i-FI" sz="1700" dirty="0">
                <a:latin typeface="+mj-lt"/>
              </a:rPr>
              <a:t>O</a:t>
            </a:r>
            <a:r>
              <a:rPr lang="fi-FI" sz="1700" dirty="0" smtClean="0">
                <a:latin typeface="+mj-lt"/>
              </a:rPr>
              <a:t>let keskeyttänyt armeijan  tai siviilipalveluksen</a:t>
            </a:r>
          </a:p>
          <a:p>
            <a:pPr marL="180000">
              <a:spcBef>
                <a:spcPts val="0"/>
              </a:spcBef>
            </a:pPr>
            <a:endParaRPr lang="fi-FI" sz="17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 smtClean="0">
              <a:effectLst/>
            </a:endParaRPr>
          </a:p>
          <a:p>
            <a:pPr marL="0" indent="0">
              <a:buNone/>
            </a:pPr>
            <a:r>
              <a:rPr lang="fi-FI" dirty="0" smtClean="0">
                <a:effectLst/>
              </a:rPr>
              <a:t/>
            </a:r>
            <a:br>
              <a:rPr lang="fi-FI" dirty="0" smtClean="0">
                <a:effectLst/>
              </a:rPr>
            </a:br>
            <a:r>
              <a:rPr lang="fi-FI" dirty="0" smtClean="0">
                <a:effectLst/>
              </a:rPr>
              <a:t/>
            </a:r>
            <a:br>
              <a:rPr lang="fi-FI" dirty="0" smtClean="0">
                <a:effectLst/>
              </a:rPr>
            </a:br>
            <a:r>
              <a:rPr lang="fi-FI" dirty="0" smtClean="0">
                <a:effectLst/>
              </a:rPr>
              <a:t/>
            </a:r>
            <a:br>
              <a:rPr lang="fi-FI" dirty="0" smtClean="0">
                <a:effectLst/>
              </a:rPr>
            </a:br>
            <a:r>
              <a:rPr lang="fi-FI" dirty="0" smtClean="0">
                <a:effectLst/>
              </a:rPr>
              <a:t/>
            </a:r>
            <a:br>
              <a:rPr lang="fi-FI" dirty="0" smtClean="0">
                <a:effectLst/>
              </a:rPr>
            </a:b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5529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u="sng" dirty="0" smtClean="0">
                <a:solidFill>
                  <a:srgbClr val="7030A0"/>
                </a:solidFill>
                <a:latin typeface="Californian FB" panose="0207040306080B030204" pitchFamily="18" charset="0"/>
              </a:rPr>
              <a:t>Miten saan yhteyden etsiviin?</a:t>
            </a:r>
            <a:endParaRPr lang="fi-FI" sz="2800" b="1" u="sng" dirty="0">
              <a:solidFill>
                <a:srgbClr val="7030A0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      	Mira				Mervi	</a:t>
            </a:r>
            <a:endParaRPr lang="fi-FI" sz="1700" dirty="0" smtClean="0"/>
          </a:p>
          <a:p>
            <a:pPr marL="0" indent="0">
              <a:buNone/>
            </a:pPr>
            <a:endParaRPr lang="fi-FI" sz="1700" dirty="0"/>
          </a:p>
          <a:p>
            <a:pPr marL="0" indent="0">
              <a:buNone/>
            </a:pPr>
            <a:r>
              <a:rPr lang="fi-FI" sz="1700" dirty="0" smtClean="0"/>
              <a:t>	                    p.0405766512                                                p.0405766513</a:t>
            </a:r>
          </a:p>
          <a:p>
            <a:pPr marL="0" indent="0">
              <a:buNone/>
            </a:pPr>
            <a:endParaRPr lang="fi-FI" sz="1700" dirty="0"/>
          </a:p>
          <a:p>
            <a:pPr marL="0" indent="0">
              <a:buNone/>
            </a:pPr>
            <a:r>
              <a:rPr lang="fi-FI" sz="1700" dirty="0" smtClean="0"/>
              <a:t>		</a:t>
            </a:r>
            <a:r>
              <a:rPr lang="fi-FI" sz="1700" dirty="0" err="1" smtClean="0"/>
              <a:t>entmira</a:t>
            </a:r>
            <a:r>
              <a:rPr lang="fi-FI" sz="1700" dirty="0" smtClean="0"/>
              <a:t> </a:t>
            </a:r>
            <a:r>
              <a:rPr lang="fi-FI" sz="1700" dirty="0"/>
              <a:t>	</a:t>
            </a:r>
            <a:r>
              <a:rPr lang="fi-FI" sz="1700" dirty="0" smtClean="0"/>
              <a:t>			</a:t>
            </a:r>
            <a:r>
              <a:rPr lang="fi-FI" sz="1700" dirty="0" err="1" smtClean="0"/>
              <a:t>mervietsiva</a:t>
            </a:r>
            <a:endParaRPr lang="fi-FI" sz="1700" dirty="0"/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 smtClean="0"/>
              <a:t>	</a:t>
            </a:r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 smtClean="0"/>
              <a:t>	Etsivä Mira#2410                                          Etsivä Mervi#0495</a:t>
            </a:r>
          </a:p>
          <a:p>
            <a:pPr marL="0" indent="0">
              <a:buNone/>
            </a:pPr>
            <a:endParaRPr lang="fi-FI" sz="1700" dirty="0" smtClean="0"/>
          </a:p>
          <a:p>
            <a:pPr marL="0" indent="0">
              <a:buNone/>
            </a:pPr>
            <a:r>
              <a:rPr lang="fi-FI" sz="1700" dirty="0" smtClean="0"/>
              <a:t>		</a:t>
            </a:r>
            <a:r>
              <a:rPr lang="fi-FI" sz="1700" dirty="0" err="1" smtClean="0"/>
              <a:t>mira.salin@kiuruvesi.fi</a:t>
            </a:r>
            <a:r>
              <a:rPr lang="fi-FI" sz="1700" dirty="0" smtClean="0"/>
              <a:t>	                </a:t>
            </a:r>
            <a:r>
              <a:rPr lang="fi-FI" sz="1700" dirty="0" err="1" smtClean="0"/>
              <a:t>mervi.nousiainen@kiuruvesi.fi</a:t>
            </a:r>
            <a:endParaRPr lang="fi-FI" sz="1700" dirty="0" smtClean="0"/>
          </a:p>
          <a:p>
            <a:pPr marL="0" indent="0">
              <a:buNone/>
            </a:pPr>
            <a:endParaRPr lang="fi-FI" sz="1700" dirty="0" smtClean="0"/>
          </a:p>
          <a:p>
            <a:pPr marL="0" indent="0">
              <a:buNone/>
            </a:pPr>
            <a:endParaRPr lang="fi-FI" sz="1700" dirty="0" smtClean="0"/>
          </a:p>
          <a:p>
            <a:pPr marL="0" indent="0">
              <a:buNone/>
            </a:pPr>
            <a:endParaRPr lang="fi-FI" sz="1700" dirty="0"/>
          </a:p>
          <a:p>
            <a:pPr marL="0" indent="0">
              <a:buNone/>
            </a:pPr>
            <a:r>
              <a:rPr lang="fi-FI" sz="1700" dirty="0" smtClean="0"/>
              <a:t>	          </a:t>
            </a:r>
          </a:p>
          <a:p>
            <a:pPr marL="0" indent="0">
              <a:buNone/>
            </a:pPr>
            <a:r>
              <a:rPr lang="fi-FI" sz="1700" dirty="0"/>
              <a:t>	 </a:t>
            </a:r>
            <a:r>
              <a:rPr lang="fi-FI" sz="1700" dirty="0" smtClean="0"/>
              <a:t>         Etsivä </a:t>
            </a:r>
            <a:r>
              <a:rPr lang="fi-FI" sz="1700" dirty="0" err="1"/>
              <a:t>K</a:t>
            </a:r>
            <a:r>
              <a:rPr lang="fi-FI" sz="1700" dirty="0" err="1" smtClean="0"/>
              <a:t>isis</a:t>
            </a:r>
            <a:r>
              <a:rPr lang="fi-FI" sz="1700" dirty="0" smtClean="0"/>
              <a:t>               </a:t>
            </a:r>
            <a:r>
              <a:rPr lang="fi-FI" sz="1700" dirty="0" err="1" smtClean="0"/>
              <a:t>etsivakisis</a:t>
            </a:r>
            <a:r>
              <a:rPr lang="fi-FI" sz="1700" dirty="0" smtClean="0"/>
              <a:t>	    </a:t>
            </a:r>
            <a:r>
              <a:rPr lang="fi-FI" sz="1700" dirty="0" err="1" smtClean="0"/>
              <a:t>etsivakisis</a:t>
            </a:r>
            <a:r>
              <a:rPr lang="fi-FI" sz="1700" dirty="0" smtClean="0"/>
              <a:t>            </a:t>
            </a:r>
            <a:endParaRPr lang="fi-FI" sz="17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04" y="5377519"/>
            <a:ext cx="418847" cy="4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7" y="5359993"/>
            <a:ext cx="477021" cy="49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32" y="2892225"/>
            <a:ext cx="574930" cy="53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82" y="3602055"/>
            <a:ext cx="549274" cy="58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54" y="5377519"/>
            <a:ext cx="50431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36" y="4367335"/>
            <a:ext cx="46037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02" y="2222366"/>
            <a:ext cx="526759" cy="52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81" y="2222366"/>
            <a:ext cx="549275" cy="55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81" y="2952516"/>
            <a:ext cx="549275" cy="5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79" y="3602055"/>
            <a:ext cx="515490" cy="5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18" y="4365996"/>
            <a:ext cx="4572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55" y="4769768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829" y="260648"/>
            <a:ext cx="1487768" cy="148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6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6439" y="338932"/>
            <a:ext cx="8229600" cy="1143000"/>
          </a:xfrm>
        </p:spPr>
        <p:txBody>
          <a:bodyPr>
            <a:normAutofit/>
          </a:bodyPr>
          <a:lstStyle/>
          <a:p>
            <a:r>
              <a:rPr lang="fi-FI" sz="3200" b="1" u="sng" dirty="0" smtClean="0">
                <a:solidFill>
                  <a:srgbClr val="7030A0"/>
                </a:solidFill>
                <a:latin typeface="Californian FB" panose="0207040306080B030204" pitchFamily="18" charset="0"/>
              </a:rPr>
              <a:t>Minkäs näköisiä tyyppejä </a:t>
            </a:r>
            <a:r>
              <a:rPr lang="fi-FI" sz="3200" b="1" u="sng" dirty="0" err="1" smtClean="0">
                <a:solidFill>
                  <a:srgbClr val="7030A0"/>
                </a:solidFill>
                <a:latin typeface="Californian FB" panose="0207040306080B030204" pitchFamily="18" charset="0"/>
              </a:rPr>
              <a:t>nää</a:t>
            </a:r>
            <a:r>
              <a:rPr lang="fi-FI" sz="3200" b="1" u="sng" dirty="0" smtClean="0">
                <a:solidFill>
                  <a:srgbClr val="7030A0"/>
                </a:solidFill>
                <a:latin typeface="Californian FB" panose="0207040306080B030204" pitchFamily="18" charset="0"/>
              </a:rPr>
              <a:t> </a:t>
            </a:r>
            <a:r>
              <a:rPr lang="fi-FI" sz="3200" b="1" u="sng" dirty="0" err="1" smtClean="0">
                <a:solidFill>
                  <a:srgbClr val="7030A0"/>
                </a:solidFill>
                <a:latin typeface="Californian FB" panose="0207040306080B030204" pitchFamily="18" charset="0"/>
              </a:rPr>
              <a:t>sit</a:t>
            </a:r>
            <a:r>
              <a:rPr lang="fi-FI" sz="3200" b="1" u="sng" dirty="0" smtClean="0">
                <a:solidFill>
                  <a:srgbClr val="7030A0"/>
                </a:solidFill>
                <a:latin typeface="Californian FB" panose="0207040306080B030204" pitchFamily="18" charset="0"/>
              </a:rPr>
              <a:t> oikein on??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42" y="1700807"/>
            <a:ext cx="2649077" cy="40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 b="12044"/>
          <a:stretch/>
        </p:blipFill>
        <p:spPr bwMode="auto">
          <a:xfrm>
            <a:off x="5407933" y="1700808"/>
            <a:ext cx="2880320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1979712" y="6021288"/>
            <a:ext cx="7838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i-FI" sz="2400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Mira</a:t>
            </a:r>
            <a:endParaRPr lang="fi-FI" sz="2400" i="1" dirty="0">
              <a:ln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6012160" y="6021287"/>
            <a:ext cx="193698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 algn="ctr"/>
            <a:r>
              <a:rPr lang="fi-FI" sz="2400" i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Mervi</a:t>
            </a:r>
          </a:p>
        </p:txBody>
      </p:sp>
    </p:spTree>
    <p:extLst>
      <p:ext uri="{BB962C8B-B14F-4D97-AF65-F5344CB8AC3E}">
        <p14:creationId xmlns:p14="http://schemas.microsoft.com/office/powerpoint/2010/main" val="4277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>
                <a:solidFill>
                  <a:srgbClr val="7030A0"/>
                </a:solidFill>
              </a:rPr>
              <a:t>Me ollaan teitä varten, ota siis rohkeasti yhteyttä!</a:t>
            </a:r>
            <a:endParaRPr lang="fi-FI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33209" r="50795" b="3515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/>
          <p:cNvSpPr/>
          <p:nvPr/>
        </p:nvSpPr>
        <p:spPr>
          <a:xfrm rot="20540842">
            <a:off x="1871473" y="4846620"/>
            <a:ext cx="7485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i-FI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Täällä ollaan teitä varten!</a:t>
            </a:r>
            <a:endParaRPr lang="fi-FI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205</Words>
  <Application>Microsoft Office PowerPoint</Application>
  <PresentationFormat>Näytössä katseltava diaesitys (4:3)</PresentationFormat>
  <Paragraphs>49</Paragraphs>
  <Slides>7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PowerPoint-esitys</vt:lpstr>
      <vt:lpstr>Mitä tekee etsivä nuorisotyö??</vt:lpstr>
      <vt:lpstr>Kuka voi ottaa yhteyttä etsivään nuorisotyöhön?</vt:lpstr>
      <vt:lpstr>Mikäli et oikein tiedä keneltä kysyä neuvoa, kysy etsivältä nuorisotyöntekijältä! </vt:lpstr>
      <vt:lpstr>Miten saan yhteyden etsiviin?</vt:lpstr>
      <vt:lpstr>Minkäs näköisiä tyyppejä nää sit oikein on?? </vt:lpstr>
      <vt:lpstr>Me ollaan teitä varten, ota siis rohkeasti yhteyttä!</vt:lpstr>
    </vt:vector>
  </TitlesOfParts>
  <Company>Kiuruveden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Kämäräinen Mira</dc:creator>
  <cp:lastModifiedBy>Kämäräinen Mira</cp:lastModifiedBy>
  <cp:revision>25</cp:revision>
  <dcterms:created xsi:type="dcterms:W3CDTF">2020-03-24T11:41:10Z</dcterms:created>
  <dcterms:modified xsi:type="dcterms:W3CDTF">2020-04-02T09:38:58Z</dcterms:modified>
</cp:coreProperties>
</file>