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2860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7325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59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50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582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94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34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04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9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16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76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E39C5-455C-4AC2-8D91-341F983F327D}" type="datetimeFigureOut">
              <a:rPr lang="fi-FI" smtClean="0"/>
              <a:t>22.1.2016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18CC-A9F6-4A10-BFCF-77D91FAB25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86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matpasvenskabloggen.blogspot.f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MAT PÅ SVENSKA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scene3d>
            <a:camera prst="obliqueBottomLef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= kahden vuoden pitkä valinnainen kotitalous ruotsin kielellä höystettynä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030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• oppilas yritetään saada innostumaan ruotsin kielestä arkipäivän tilanteiden ja kielenkäytön avulla</a:t>
            </a:r>
          </a:p>
          <a:p>
            <a:pPr marL="0" indent="0">
              <a:buNone/>
            </a:pPr>
            <a:r>
              <a:rPr lang="fi-FI" dirty="0" smtClean="0"/>
              <a:t>• oppilas oppii hahmottamaan ympäröivää maailmaansa uudesta näkökulmasta ja oivaltaa ruotsin kielen tärkeyden osana länsisuomalaisuuttaan ja pohjoismaalaisuuttaan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02070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 smtClean="0"/>
              <a:t>MITÄ JA MITEN?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r>
              <a:rPr lang="fi-FI" sz="14400" dirty="0" smtClean="0"/>
              <a:t>kotitaloutta opetetaan kaksi tuntia kerrallaan kahden vuoden ajan</a:t>
            </a:r>
          </a:p>
          <a:p>
            <a:pPr marL="0" indent="0">
              <a:buNone/>
            </a:pPr>
            <a:r>
              <a:rPr lang="fi-FI" sz="14400" dirty="0" smtClean="0"/>
              <a:t>• noudatamme valinnaisen kotitalouden opetussuunnitelmaa</a:t>
            </a:r>
          </a:p>
          <a:p>
            <a:pPr marL="0" indent="0">
              <a:buNone/>
            </a:pPr>
            <a:r>
              <a:rPr lang="fi-FI" sz="14400" dirty="0" smtClean="0"/>
              <a:t>• oppitunneilla on mukana sekä ruotsin kielen että kotitalouden opettaja</a:t>
            </a:r>
          </a:p>
        </p:txBody>
      </p:sp>
    </p:spTree>
    <p:extLst>
      <p:ext uri="{BB962C8B-B14F-4D97-AF65-F5344CB8AC3E}">
        <p14:creationId xmlns:p14="http://schemas.microsoft.com/office/powerpoint/2010/main" val="14705013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r>
              <a:rPr lang="fi-FI" sz="9600" dirty="0" smtClean="0"/>
              <a:t>kahdeksannella luokalla opetuskerran aiheet esitellään sekä ruotsiksi että suomeksi, työskentelyn aikana saa käyttää sekä suomenkielistä että ruotsinkielistä kirjaa; ohjaus annettaan suomeksi. Oppilaat oppivat perustermejä ruotsiksi.</a:t>
            </a:r>
          </a:p>
          <a:p>
            <a:pPr marL="0" indent="0">
              <a:buNone/>
            </a:pPr>
            <a:endParaRPr lang="fi-FI" sz="9600" dirty="0" smtClean="0"/>
          </a:p>
          <a:p>
            <a:pPr marL="0" indent="0">
              <a:buNone/>
            </a:pPr>
            <a:r>
              <a:rPr lang="fi-FI" sz="9600" dirty="0" smtClean="0"/>
              <a:t>• yhdeksännellä luokalla aiheet esitellään ruotsiksi ja kirjana on esillä vain ruotsinkielinen kotitalouden kirja (</a:t>
            </a:r>
            <a:r>
              <a:rPr lang="fi-FI" sz="9600" dirty="0" err="1"/>
              <a:t>M</a:t>
            </a:r>
            <a:r>
              <a:rPr lang="fi-FI" sz="9600" dirty="0" err="1" smtClean="0"/>
              <a:t>ed</a:t>
            </a:r>
            <a:r>
              <a:rPr lang="fi-FI" sz="9600" dirty="0" smtClean="0"/>
              <a:t> </a:t>
            </a:r>
            <a:r>
              <a:rPr lang="fi-FI" sz="9600" dirty="0" err="1" smtClean="0"/>
              <a:t>full</a:t>
            </a:r>
            <a:r>
              <a:rPr lang="fi-FI" sz="9600" dirty="0" smtClean="0"/>
              <a:t> </a:t>
            </a:r>
            <a:r>
              <a:rPr lang="fi-FI" sz="9600" dirty="0" err="1" smtClean="0"/>
              <a:t>koll</a:t>
            </a:r>
            <a:r>
              <a:rPr lang="fi-FI" sz="9600" dirty="0" smtClean="0"/>
              <a:t>), varsinaista kotitalouden opetusta ja ohjausta annetaan edelleen myös suomeksi tuntien aikana. Oppilailta edellytetään jo laajempaa sanavarastoa ja sujuvampaa kielenkäyttöä.</a:t>
            </a:r>
          </a:p>
          <a:p>
            <a:pPr marL="0" indent="0">
              <a:buNone/>
            </a:pPr>
            <a:endParaRPr lang="fi-FI" sz="9600" dirty="0" smtClean="0"/>
          </a:p>
          <a:p>
            <a:pPr marL="0" indent="0">
              <a:buNone/>
            </a:pPr>
            <a:r>
              <a:rPr lang="fi-FI" sz="9600" dirty="0" smtClean="0"/>
              <a:t>• ruotsin kielen opettaja kiertää ryhmissä keskustelemassa tunnin aiheesta ruotsiksi oppilaiden työskennellessä, opetus enimmäkseen kielikylpyopetusta</a:t>
            </a:r>
          </a:p>
          <a:p>
            <a:pPr marL="0" indent="0">
              <a:buNone/>
            </a:pPr>
            <a:endParaRPr lang="fi-FI" sz="9600" dirty="0" smtClean="0"/>
          </a:p>
          <a:p>
            <a:pPr marL="0" indent="0">
              <a:buNone/>
            </a:pPr>
            <a:endParaRPr lang="fi-FI" sz="9600" dirty="0" smtClean="0"/>
          </a:p>
          <a:p>
            <a:endParaRPr lang="fi-FI" sz="96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74842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fi-FI" dirty="0" smtClean="0"/>
              <a:t>ruokailutilanteessa ruotsinkielen opettaja istuu vuorotellen eri pöydissä ohjaamassa ruotsinkieliseen keskusteluun </a:t>
            </a:r>
          </a:p>
          <a:p>
            <a:pPr marL="0" indent="0">
              <a:buNone/>
            </a:pPr>
            <a:r>
              <a:rPr lang="fi-FI" dirty="0" smtClean="0"/>
              <a:t>• oppilaat kirjoittavat  joka opetuskerrasta vuorollaan </a:t>
            </a:r>
            <a:r>
              <a:rPr lang="fi-FI" dirty="0" err="1" smtClean="0"/>
              <a:t>blogia</a:t>
            </a:r>
            <a:r>
              <a:rPr lang="fi-FI" dirty="0" smtClean="0"/>
              <a:t> sekä suomeksi että ruotsiksi, 9.luokalla enimmäkseen ruotsiksi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623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i-FI" dirty="0" smtClean="0"/>
              <a:t>MOTIVAATION JA KIINNOSTUKSEN YLLÄPITÄMINEN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• kahden vuoden aikana pyritään tekemään opintomatkoja taloudellisten resurssien puitteissa:</a:t>
            </a:r>
          </a:p>
          <a:p>
            <a:r>
              <a:rPr lang="fi-FI" dirty="0" smtClean="0"/>
              <a:t>8.luokalla alussa matka Ahvenanmaalle/Tukholmaan </a:t>
            </a:r>
          </a:p>
          <a:p>
            <a:r>
              <a:rPr lang="fi-FI" dirty="0" smtClean="0"/>
              <a:t>9. luokalla matka mahdollisesti muualle Suomeen ruotsinkieliselle alueelle.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6539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 err="1" smtClean="0"/>
              <a:t>mat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svenska-</a:t>
            </a:r>
            <a:r>
              <a:rPr lang="fi-FI" dirty="0" smtClean="0"/>
              <a:t> kurssi arvioidaan valinnaisena kotitaloutena</a:t>
            </a:r>
          </a:p>
          <a:p>
            <a:pPr marL="0" indent="0">
              <a:buNone/>
            </a:pPr>
            <a:r>
              <a:rPr lang="fi-FI" dirty="0" smtClean="0"/>
              <a:t>• päättötodistukseen tulee maininta, että valinnainen kotitalous on opiskeltu ruotsipainotteisena</a:t>
            </a:r>
          </a:p>
          <a:p>
            <a:pPr marL="0" indent="0">
              <a:buNone/>
            </a:pPr>
            <a:r>
              <a:rPr lang="fi-FI" dirty="0" smtClean="0"/>
              <a:t>• arvosana koostuu normaalin kotitaloustyöskentelyn, motivaation ja osaamisen lisäksi ruotsin kielen hallintaan kurssin päättyessä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404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 smtClean="0"/>
              <a:t>OPPILAIDEN OMA ARVIOINTI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ruotsin puhuminen parantunut </a:t>
            </a:r>
          </a:p>
          <a:p>
            <a:r>
              <a:rPr lang="fi-FI" dirty="0" smtClean="0"/>
              <a:t>ruotsin ymmärtäminen parantunut</a:t>
            </a:r>
          </a:p>
          <a:p>
            <a:r>
              <a:rPr lang="fi-FI" dirty="0" smtClean="0"/>
              <a:t>sanavarasto lisääntynyt </a:t>
            </a:r>
          </a:p>
          <a:p>
            <a:r>
              <a:rPr lang="fi-FI" dirty="0" smtClean="0"/>
              <a:t>kieliopin ymmärtäminen parantunut jonkin verran</a:t>
            </a:r>
          </a:p>
          <a:p>
            <a:r>
              <a:rPr lang="fi-FI" dirty="0" smtClean="0"/>
              <a:t>ruotsinkielisen tekstin ymmärtäminen parempaa </a:t>
            </a:r>
          </a:p>
          <a:p>
            <a:r>
              <a:rPr lang="fi-FI" dirty="0" smtClean="0"/>
              <a:t>helpottaa tavallisen ruotsin opiskelua </a:t>
            </a:r>
          </a:p>
          <a:p>
            <a:r>
              <a:rPr lang="fi-FI" dirty="0" smtClean="0"/>
              <a:t>mielenkiinto Ruotsia ja muita Pohjoismaita kohtaan lisääntynyt </a:t>
            </a:r>
          </a:p>
          <a:p>
            <a:r>
              <a:rPr lang="fi-FI" dirty="0"/>
              <a:t>o</a:t>
            </a:r>
            <a:r>
              <a:rPr lang="fi-FI" dirty="0" smtClean="0"/>
              <a:t>pettajan kiertelyä luokassa ruotsinkieltä puhumassa ei koeta ahdistavaksi</a:t>
            </a:r>
          </a:p>
          <a:p>
            <a:r>
              <a:rPr lang="fi-FI" dirty="0" smtClean="0"/>
              <a:t>ruuanvalmistukseen keskittyminen onnistuu, vaikka käytetään ruotsin kieltä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7622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fi-FI" dirty="0" smtClean="0"/>
              <a:t>MAT PÅ SVENSKA BLOGI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</a:t>
            </a:r>
            <a:r>
              <a:rPr lang="fi-FI" dirty="0" smtClean="0">
                <a:hlinkClick r:id="rId2"/>
              </a:rPr>
              <a:t>ttp://matpasvenskabloggen.blogspot.fi/</a:t>
            </a:r>
            <a:r>
              <a:rPr lang="fi-FI" dirty="0" smtClean="0"/>
              <a:t> 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2984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298</Words>
  <Application>Microsoft Office PowerPoint</Application>
  <PresentationFormat>Näytössä katseltava diaesitys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MAT PÅ SVENSKA</vt:lpstr>
      <vt:lpstr>TAVOITTEET</vt:lpstr>
      <vt:lpstr>MITÄ JA MITEN?</vt:lpstr>
      <vt:lpstr>PowerPoint-esitys</vt:lpstr>
      <vt:lpstr>PowerPoint-esitys</vt:lpstr>
      <vt:lpstr>MOTIVAATION JA KIINNOSTUKSEN YLLÄPITÄMINEN</vt:lpstr>
      <vt:lpstr>ARVIOINTI</vt:lpstr>
      <vt:lpstr>OPPILAIDEN OMA ARVIOINTI </vt:lpstr>
      <vt:lpstr>MAT PÅ SVENSKA BLOGI</vt:lpstr>
    </vt:vector>
  </TitlesOfParts>
  <Company>Ulvilan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 PÅ SVENSKA</dc:title>
  <dc:creator>Atkins Mari</dc:creator>
  <cp:lastModifiedBy>Atkins Mari</cp:lastModifiedBy>
  <cp:revision>6</cp:revision>
  <dcterms:created xsi:type="dcterms:W3CDTF">2013-11-22T12:49:12Z</dcterms:created>
  <dcterms:modified xsi:type="dcterms:W3CDTF">2016-01-22T11:31:00Z</dcterms:modified>
</cp:coreProperties>
</file>