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  <p:sldMasterId id="2147484005" r:id="rId5"/>
  </p:sldMasterIdLst>
  <p:notesMasterIdLst>
    <p:notesMasterId r:id="rId12"/>
  </p:notesMasterIdLst>
  <p:sldIdLst>
    <p:sldId id="262" r:id="rId6"/>
    <p:sldId id="257" r:id="rId7"/>
    <p:sldId id="258" r:id="rId8"/>
    <p:sldId id="261" r:id="rId9"/>
    <p:sldId id="259" r:id="rId10"/>
    <p:sldId id="260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3831F-90C1-4187-AB05-7736CB97B03E}" v="8" dt="2021-06-21T13:11:29.879"/>
  </p1510:revLst>
</p1510:revInfo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si" userId="241902be-ee4f-4c15-a5e1-57b8755bc3ff" providerId="ADAL" clId="{E8E9BDF5-54F4-4D3E-AF5E-92E27D61230A}"/>
    <pc:docChg chg="undo redo custSel modSld">
      <pc:chgData name="Anssi" userId="241902be-ee4f-4c15-a5e1-57b8755bc3ff" providerId="ADAL" clId="{E8E9BDF5-54F4-4D3E-AF5E-92E27D61230A}" dt="2021-03-18T11:27:42.776" v="241" actId="207"/>
      <pc:docMkLst>
        <pc:docMk/>
      </pc:docMkLst>
      <pc:sldChg chg="modSp mod">
        <pc:chgData name="Anssi" userId="241902be-ee4f-4c15-a5e1-57b8755bc3ff" providerId="ADAL" clId="{E8E9BDF5-54F4-4D3E-AF5E-92E27D61230A}" dt="2021-03-18T11:27:42.776" v="241" actId="207"/>
        <pc:sldMkLst>
          <pc:docMk/>
          <pc:sldMk cId="0" sldId="259"/>
        </pc:sldMkLst>
        <pc:spChg chg="mod">
          <ac:chgData name="Anssi" userId="241902be-ee4f-4c15-a5e1-57b8755bc3ff" providerId="ADAL" clId="{E8E9BDF5-54F4-4D3E-AF5E-92E27D61230A}" dt="2021-03-15T11:41:09.251" v="136" actId="207"/>
          <ac:spMkLst>
            <pc:docMk/>
            <pc:sldMk cId="0" sldId="259"/>
            <ac:spMk id="99" creationId="{9FD88C91-6457-4FE4-8051-1E55F8C246FA}"/>
          </ac:spMkLst>
        </pc:spChg>
        <pc:spChg chg="mod">
          <ac:chgData name="Anssi" userId="241902be-ee4f-4c15-a5e1-57b8755bc3ff" providerId="ADAL" clId="{E8E9BDF5-54F4-4D3E-AF5E-92E27D61230A}" dt="2021-03-18T11:27:42.776" v="241" actId="207"/>
          <ac:spMkLst>
            <pc:docMk/>
            <pc:sldMk cId="0" sldId="259"/>
            <ac:spMk id="100" creationId="{5CC5B502-94AF-4F0C-8906-7074D40CDFC1}"/>
          </ac:spMkLst>
        </pc:spChg>
        <pc:spChg chg="mod">
          <ac:chgData name="Anssi" userId="241902be-ee4f-4c15-a5e1-57b8755bc3ff" providerId="ADAL" clId="{E8E9BDF5-54F4-4D3E-AF5E-92E27D61230A}" dt="2021-03-15T13:23:42.720" v="210" actId="20577"/>
          <ac:spMkLst>
            <pc:docMk/>
            <pc:sldMk cId="0" sldId="259"/>
            <ac:spMk id="9219" creationId="{7A7BC3C6-7C72-4605-A51D-0C9121A605C1}"/>
          </ac:spMkLst>
        </pc:spChg>
      </pc:sldChg>
      <pc:sldChg chg="modSp mod">
        <pc:chgData name="Anssi" userId="241902be-ee4f-4c15-a5e1-57b8755bc3ff" providerId="ADAL" clId="{E8E9BDF5-54F4-4D3E-AF5E-92E27D61230A}" dt="2021-03-15T13:24:13.568" v="217" actId="6549"/>
        <pc:sldMkLst>
          <pc:docMk/>
          <pc:sldMk cId="0" sldId="260"/>
        </pc:sldMkLst>
        <pc:spChg chg="mod">
          <ac:chgData name="Anssi" userId="241902be-ee4f-4c15-a5e1-57b8755bc3ff" providerId="ADAL" clId="{E8E9BDF5-54F4-4D3E-AF5E-92E27D61230A}" dt="2021-03-09T09:59:12.284" v="127" actId="207"/>
          <ac:spMkLst>
            <pc:docMk/>
            <pc:sldMk cId="0" sldId="260"/>
            <ac:spMk id="2" creationId="{22F94EE4-F95E-4FB2-8489-761C51614BD7}"/>
          </ac:spMkLst>
        </pc:spChg>
        <pc:spChg chg="mod">
          <ac:chgData name="Anssi" userId="241902be-ee4f-4c15-a5e1-57b8755bc3ff" providerId="ADAL" clId="{E8E9BDF5-54F4-4D3E-AF5E-92E27D61230A}" dt="2021-03-09T09:59:09.191" v="126" actId="207"/>
          <ac:spMkLst>
            <pc:docMk/>
            <pc:sldMk cId="0" sldId="260"/>
            <ac:spMk id="3" creationId="{34A81357-155F-46A0-83DE-60BBAC2009C7}"/>
          </ac:spMkLst>
        </pc:spChg>
        <pc:spChg chg="mod">
          <ac:chgData name="Anssi" userId="241902be-ee4f-4c15-a5e1-57b8755bc3ff" providerId="ADAL" clId="{E8E9BDF5-54F4-4D3E-AF5E-92E27D61230A}" dt="2021-03-09T09:59:06.866" v="125" actId="207"/>
          <ac:spMkLst>
            <pc:docMk/>
            <pc:sldMk cId="0" sldId="260"/>
            <ac:spMk id="4" creationId="{9E3B04EA-0685-4F30-A3A2-3CF6744292CB}"/>
          </ac:spMkLst>
        </pc:spChg>
        <pc:spChg chg="mod">
          <ac:chgData name="Anssi" userId="241902be-ee4f-4c15-a5e1-57b8755bc3ff" providerId="ADAL" clId="{E8E9BDF5-54F4-4D3E-AF5E-92E27D61230A}" dt="2021-03-09T09:59:01.554" v="124" actId="207"/>
          <ac:spMkLst>
            <pc:docMk/>
            <pc:sldMk cId="0" sldId="260"/>
            <ac:spMk id="6" creationId="{48CE6290-797F-4D21-92B3-80B8A9EE783B}"/>
          </ac:spMkLst>
        </pc:spChg>
        <pc:spChg chg="mod">
          <ac:chgData name="Anssi" userId="241902be-ee4f-4c15-a5e1-57b8755bc3ff" providerId="ADAL" clId="{E8E9BDF5-54F4-4D3E-AF5E-92E27D61230A}" dt="2021-03-09T09:58:36.259" v="116" actId="207"/>
          <ac:spMkLst>
            <pc:docMk/>
            <pc:sldMk cId="0" sldId="260"/>
            <ac:spMk id="106" creationId="{8179F79C-37A4-4166-BCCD-21E376CF6CD8}"/>
          </ac:spMkLst>
        </pc:spChg>
        <pc:spChg chg="mod">
          <ac:chgData name="Anssi" userId="241902be-ee4f-4c15-a5e1-57b8755bc3ff" providerId="ADAL" clId="{E8E9BDF5-54F4-4D3E-AF5E-92E27D61230A}" dt="2021-03-09T09:59:15.436" v="128" actId="207"/>
          <ac:spMkLst>
            <pc:docMk/>
            <pc:sldMk cId="0" sldId="260"/>
            <ac:spMk id="107" creationId="{89F09A1A-6AF0-45E0-BEC6-ABFBB7879B0E}"/>
          </ac:spMkLst>
        </pc:spChg>
        <pc:spChg chg="mod">
          <ac:chgData name="Anssi" userId="241902be-ee4f-4c15-a5e1-57b8755bc3ff" providerId="ADAL" clId="{E8E9BDF5-54F4-4D3E-AF5E-92E27D61230A}" dt="2021-03-15T13:24:13.568" v="217" actId="6549"/>
          <ac:spMkLst>
            <pc:docMk/>
            <pc:sldMk cId="0" sldId="260"/>
            <ac:spMk id="11267" creationId="{F715A68F-03E5-4F99-BE92-A3C34839C5EC}"/>
          </ac:spMkLst>
        </pc:spChg>
      </pc:sldChg>
      <pc:sldChg chg="modSp mod">
        <pc:chgData name="Anssi" userId="241902be-ee4f-4c15-a5e1-57b8755bc3ff" providerId="ADAL" clId="{E8E9BDF5-54F4-4D3E-AF5E-92E27D61230A}" dt="2021-03-18T11:26:39.739" v="235" actId="20577"/>
        <pc:sldMkLst>
          <pc:docMk/>
          <pc:sldMk cId="1753229228" sldId="261"/>
        </pc:sldMkLst>
        <pc:spChg chg="mod">
          <ac:chgData name="Anssi" userId="241902be-ee4f-4c15-a5e1-57b8755bc3ff" providerId="ADAL" clId="{E8E9BDF5-54F4-4D3E-AF5E-92E27D61230A}" dt="2021-03-09T09:53:36.385" v="19" actId="6549"/>
          <ac:spMkLst>
            <pc:docMk/>
            <pc:sldMk cId="1753229228" sldId="261"/>
            <ac:spMk id="99" creationId="{9FD88C91-6457-4FE4-8051-1E55F8C246FA}"/>
          </ac:spMkLst>
        </pc:spChg>
        <pc:spChg chg="mod">
          <ac:chgData name="Anssi" userId="241902be-ee4f-4c15-a5e1-57b8755bc3ff" providerId="ADAL" clId="{E8E9BDF5-54F4-4D3E-AF5E-92E27D61230A}" dt="2021-03-09T09:53:30.460" v="9" actId="6549"/>
          <ac:spMkLst>
            <pc:docMk/>
            <pc:sldMk cId="1753229228" sldId="261"/>
            <ac:spMk id="100" creationId="{5CC5B502-94AF-4F0C-8906-7074D40CDFC1}"/>
          </ac:spMkLst>
        </pc:spChg>
        <pc:spChg chg="mod">
          <ac:chgData name="Anssi" userId="241902be-ee4f-4c15-a5e1-57b8755bc3ff" providerId="ADAL" clId="{E8E9BDF5-54F4-4D3E-AF5E-92E27D61230A}" dt="2021-03-18T11:26:39.739" v="235" actId="20577"/>
          <ac:spMkLst>
            <pc:docMk/>
            <pc:sldMk cId="1753229228" sldId="261"/>
            <ac:spMk id="9219" creationId="{7A7BC3C6-7C72-4605-A51D-0C9121A605C1}"/>
          </ac:spMkLst>
        </pc:spChg>
      </pc:sldChg>
    </pc:docChg>
  </pc:docChgLst>
  <pc:docChgLst>
    <pc:chgData name="Salonen Anssi" userId="241902be-ee4f-4c15-a5e1-57b8755bc3ff" providerId="ADAL" clId="{0B3BCAEC-6C00-4170-B816-49ED03726A95}"/>
    <pc:docChg chg="custSel addSld delSld modSld sldOrd">
      <pc:chgData name="Salonen Anssi" userId="241902be-ee4f-4c15-a5e1-57b8755bc3ff" providerId="ADAL" clId="{0B3BCAEC-6C00-4170-B816-49ED03726A95}" dt="2021-02-21T10:59:57.474" v="1756"/>
      <pc:docMkLst>
        <pc:docMk/>
      </pc:docMkLst>
      <pc:sldChg chg="modSp mod modAnim">
        <pc:chgData name="Salonen Anssi" userId="241902be-ee4f-4c15-a5e1-57b8755bc3ff" providerId="ADAL" clId="{0B3BCAEC-6C00-4170-B816-49ED03726A95}" dt="2021-02-20T07:39:30.094" v="959" actId="6549"/>
        <pc:sldMkLst>
          <pc:docMk/>
          <pc:sldMk cId="0" sldId="259"/>
        </pc:sldMkLst>
        <pc:spChg chg="mod">
          <ac:chgData name="Salonen Anssi" userId="241902be-ee4f-4c15-a5e1-57b8755bc3ff" providerId="ADAL" clId="{0B3BCAEC-6C00-4170-B816-49ED03726A95}" dt="2021-02-20T07:39:19.967" v="941" actId="6549"/>
          <ac:spMkLst>
            <pc:docMk/>
            <pc:sldMk cId="0" sldId="259"/>
            <ac:spMk id="99" creationId="{9FD88C91-6457-4FE4-8051-1E55F8C246FA}"/>
          </ac:spMkLst>
        </pc:spChg>
        <pc:spChg chg="mod">
          <ac:chgData name="Salonen Anssi" userId="241902be-ee4f-4c15-a5e1-57b8755bc3ff" providerId="ADAL" clId="{0B3BCAEC-6C00-4170-B816-49ED03726A95}" dt="2021-02-20T07:39:30.094" v="959" actId="6549"/>
          <ac:spMkLst>
            <pc:docMk/>
            <pc:sldMk cId="0" sldId="259"/>
            <ac:spMk id="100" creationId="{5CC5B502-94AF-4F0C-8906-7074D40CDFC1}"/>
          </ac:spMkLst>
        </pc:spChg>
      </pc:sldChg>
      <pc:sldChg chg="modSp add mod ord modAnim">
        <pc:chgData name="Salonen Anssi" userId="241902be-ee4f-4c15-a5e1-57b8755bc3ff" providerId="ADAL" clId="{0B3BCAEC-6C00-4170-B816-49ED03726A95}" dt="2021-02-21T10:59:57.474" v="1756"/>
        <pc:sldMkLst>
          <pc:docMk/>
          <pc:sldMk cId="1753229228" sldId="261"/>
        </pc:sldMkLst>
        <pc:spChg chg="mod">
          <ac:chgData name="Salonen Anssi" userId="241902be-ee4f-4c15-a5e1-57b8755bc3ff" providerId="ADAL" clId="{0B3BCAEC-6C00-4170-B816-49ED03726A95}" dt="2021-02-21T10:59:27.735" v="1751" actId="20577"/>
          <ac:spMkLst>
            <pc:docMk/>
            <pc:sldMk cId="1753229228" sldId="261"/>
            <ac:spMk id="99" creationId="{9FD88C91-6457-4FE4-8051-1E55F8C246FA}"/>
          </ac:spMkLst>
        </pc:spChg>
        <pc:spChg chg="mod">
          <ac:chgData name="Salonen Anssi" userId="241902be-ee4f-4c15-a5e1-57b8755bc3ff" providerId="ADAL" clId="{0B3BCAEC-6C00-4170-B816-49ED03726A95}" dt="2021-02-21T10:59:35.414" v="1755" actId="115"/>
          <ac:spMkLst>
            <pc:docMk/>
            <pc:sldMk cId="1753229228" sldId="261"/>
            <ac:spMk id="100" creationId="{5CC5B502-94AF-4F0C-8906-7074D40CDFC1}"/>
          </ac:spMkLst>
        </pc:spChg>
        <pc:spChg chg="mod">
          <ac:chgData name="Salonen Anssi" userId="241902be-ee4f-4c15-a5e1-57b8755bc3ff" providerId="ADAL" clId="{0B3BCAEC-6C00-4170-B816-49ED03726A95}" dt="2021-02-21T10:57:35.601" v="1742" actId="115"/>
          <ac:spMkLst>
            <pc:docMk/>
            <pc:sldMk cId="1753229228" sldId="261"/>
            <ac:spMk id="9219" creationId="{7A7BC3C6-7C72-4605-A51D-0C9121A605C1}"/>
          </ac:spMkLst>
        </pc:spChg>
      </pc:sldChg>
      <pc:sldChg chg="modSp add del mod modAnim">
        <pc:chgData name="Salonen Anssi" userId="241902be-ee4f-4c15-a5e1-57b8755bc3ff" providerId="ADAL" clId="{0B3BCAEC-6C00-4170-B816-49ED03726A95}" dt="2021-02-20T07:31:40.690" v="751" actId="2696"/>
        <pc:sldMkLst>
          <pc:docMk/>
          <pc:sldMk cId="3064633364" sldId="261"/>
        </pc:sldMkLst>
        <pc:spChg chg="mod">
          <ac:chgData name="Salonen Anssi" userId="241902be-ee4f-4c15-a5e1-57b8755bc3ff" providerId="ADAL" clId="{0B3BCAEC-6C00-4170-B816-49ED03726A95}" dt="2021-02-20T07:31:20.208" v="750" actId="20577"/>
          <ac:spMkLst>
            <pc:docMk/>
            <pc:sldMk cId="3064633364" sldId="261"/>
            <ac:spMk id="99" creationId="{9FD88C91-6457-4FE4-8051-1E55F8C246FA}"/>
          </ac:spMkLst>
        </pc:spChg>
        <pc:spChg chg="mod">
          <ac:chgData name="Salonen Anssi" userId="241902be-ee4f-4c15-a5e1-57b8755bc3ff" providerId="ADAL" clId="{0B3BCAEC-6C00-4170-B816-49ED03726A95}" dt="2021-02-20T07:25:01.741" v="303" actId="6549"/>
          <ac:spMkLst>
            <pc:docMk/>
            <pc:sldMk cId="3064633364" sldId="261"/>
            <ac:spMk id="100" creationId="{5CC5B502-94AF-4F0C-8906-7074D40CDFC1}"/>
          </ac:spMkLst>
        </pc:spChg>
        <pc:spChg chg="mod">
          <ac:chgData name="Salonen Anssi" userId="241902be-ee4f-4c15-a5e1-57b8755bc3ff" providerId="ADAL" clId="{0B3BCAEC-6C00-4170-B816-49ED03726A95}" dt="2021-02-20T07:24:51.493" v="300" actId="6549"/>
          <ac:spMkLst>
            <pc:docMk/>
            <pc:sldMk cId="3064633364" sldId="261"/>
            <ac:spMk id="9219" creationId="{7A7BC3C6-7C72-4605-A51D-0C9121A605C1}"/>
          </ac:spMkLst>
        </pc:spChg>
      </pc:sldChg>
    </pc:docChg>
  </pc:docChgLst>
  <pc:docChgLst>
    <pc:chgData name="Seitaniemi Siiri" userId="b613e59b-4dc0-4e7d-a5d7-ab492795c13c" providerId="ADAL" clId="{6B93831F-90C1-4187-AB05-7736CB97B03E}"/>
    <pc:docChg chg="undo custSel addSld delSld modSld addMainMaster">
      <pc:chgData name="Seitaniemi Siiri" userId="b613e59b-4dc0-4e7d-a5d7-ab492795c13c" providerId="ADAL" clId="{6B93831F-90C1-4187-AB05-7736CB97B03E}" dt="2021-06-21T13:11:29.879" v="34"/>
      <pc:docMkLst>
        <pc:docMk/>
      </pc:docMkLst>
      <pc:sldChg chg="del">
        <pc:chgData name="Seitaniemi Siiri" userId="b613e59b-4dc0-4e7d-a5d7-ab492795c13c" providerId="ADAL" clId="{6B93831F-90C1-4187-AB05-7736CB97B03E}" dt="2021-06-21T12:41:02.742" v="33" actId="47"/>
        <pc:sldMkLst>
          <pc:docMk/>
          <pc:sldMk cId="0" sldId="256"/>
        </pc:sldMkLst>
      </pc:sldChg>
      <pc:sldChg chg="delSp">
        <pc:chgData name="Seitaniemi Siiri" userId="b613e59b-4dc0-4e7d-a5d7-ab492795c13c" providerId="ADAL" clId="{6B93831F-90C1-4187-AB05-7736CB97B03E}" dt="2021-06-21T12:39:39.496" v="0" actId="478"/>
        <pc:sldMkLst>
          <pc:docMk/>
          <pc:sldMk cId="0" sldId="257"/>
        </pc:sldMkLst>
        <pc:picChg chg="del">
          <ac:chgData name="Seitaniemi Siiri" userId="b613e59b-4dc0-4e7d-a5d7-ab492795c13c" providerId="ADAL" clId="{6B93831F-90C1-4187-AB05-7736CB97B03E}" dt="2021-06-21T12:39:39.496" v="0" actId="478"/>
          <ac:picMkLst>
            <pc:docMk/>
            <pc:sldMk cId="0" sldId="257"/>
            <ac:picMk id="5122" creationId="{90CC514E-E936-4442-AB65-A8BFD60D6593}"/>
          </ac:picMkLst>
        </pc:picChg>
      </pc:sldChg>
      <pc:sldChg chg="delSp">
        <pc:chgData name="Seitaniemi Siiri" userId="b613e59b-4dc0-4e7d-a5d7-ab492795c13c" providerId="ADAL" clId="{6B93831F-90C1-4187-AB05-7736CB97B03E}" dt="2021-06-21T12:39:41.385" v="1" actId="478"/>
        <pc:sldMkLst>
          <pc:docMk/>
          <pc:sldMk cId="0" sldId="258"/>
        </pc:sldMkLst>
        <pc:picChg chg="del">
          <ac:chgData name="Seitaniemi Siiri" userId="b613e59b-4dc0-4e7d-a5d7-ab492795c13c" providerId="ADAL" clId="{6B93831F-90C1-4187-AB05-7736CB97B03E}" dt="2021-06-21T12:39:41.385" v="1" actId="478"/>
          <ac:picMkLst>
            <pc:docMk/>
            <pc:sldMk cId="0" sldId="258"/>
            <ac:picMk id="7170" creationId="{1C63DFA1-2AEB-4AFD-BF43-DD76664254FD}"/>
          </ac:picMkLst>
        </pc:picChg>
      </pc:sldChg>
      <pc:sldChg chg="delSp">
        <pc:chgData name="Seitaniemi Siiri" userId="b613e59b-4dc0-4e7d-a5d7-ab492795c13c" providerId="ADAL" clId="{6B93831F-90C1-4187-AB05-7736CB97B03E}" dt="2021-06-21T12:39:47.587" v="5" actId="478"/>
        <pc:sldMkLst>
          <pc:docMk/>
          <pc:sldMk cId="0" sldId="259"/>
        </pc:sldMkLst>
        <pc:picChg chg="del">
          <ac:chgData name="Seitaniemi Siiri" userId="b613e59b-4dc0-4e7d-a5d7-ab492795c13c" providerId="ADAL" clId="{6B93831F-90C1-4187-AB05-7736CB97B03E}" dt="2021-06-21T12:39:47.587" v="5" actId="478"/>
          <ac:picMkLst>
            <pc:docMk/>
            <pc:sldMk cId="0" sldId="259"/>
            <ac:picMk id="9218" creationId="{79A65437-CDC7-4AD2-98BB-E84A94FA03FE}"/>
          </ac:picMkLst>
        </pc:picChg>
      </pc:sldChg>
      <pc:sldChg chg="delSp">
        <pc:chgData name="Seitaniemi Siiri" userId="b613e59b-4dc0-4e7d-a5d7-ab492795c13c" providerId="ADAL" clId="{6B93831F-90C1-4187-AB05-7736CB97B03E}" dt="2021-06-21T12:39:49.237" v="6" actId="478"/>
        <pc:sldMkLst>
          <pc:docMk/>
          <pc:sldMk cId="0" sldId="260"/>
        </pc:sldMkLst>
        <pc:picChg chg="del">
          <ac:chgData name="Seitaniemi Siiri" userId="b613e59b-4dc0-4e7d-a5d7-ab492795c13c" providerId="ADAL" clId="{6B93831F-90C1-4187-AB05-7736CB97B03E}" dt="2021-06-21T12:39:49.237" v="6" actId="478"/>
          <ac:picMkLst>
            <pc:docMk/>
            <pc:sldMk cId="0" sldId="260"/>
            <ac:picMk id="11266" creationId="{F881F6C6-F2E9-4231-A48A-2D7F09424666}"/>
          </ac:picMkLst>
        </pc:picChg>
      </pc:sldChg>
      <pc:sldChg chg="delSp add del modAnim">
        <pc:chgData name="Seitaniemi Siiri" userId="b613e59b-4dc0-4e7d-a5d7-ab492795c13c" providerId="ADAL" clId="{6B93831F-90C1-4187-AB05-7736CB97B03E}" dt="2021-06-21T13:11:29.879" v="34"/>
        <pc:sldMkLst>
          <pc:docMk/>
          <pc:sldMk cId="1753229228" sldId="261"/>
        </pc:sldMkLst>
        <pc:picChg chg="del">
          <ac:chgData name="Seitaniemi Siiri" userId="b613e59b-4dc0-4e7d-a5d7-ab492795c13c" providerId="ADAL" clId="{6B93831F-90C1-4187-AB05-7736CB97B03E}" dt="2021-06-21T12:39:45.448" v="4" actId="478"/>
          <ac:picMkLst>
            <pc:docMk/>
            <pc:sldMk cId="1753229228" sldId="261"/>
            <ac:picMk id="9218" creationId="{79A65437-CDC7-4AD2-98BB-E84A94FA03FE}"/>
          </ac:picMkLst>
        </pc:picChg>
      </pc:sldChg>
      <pc:sldChg chg="modSp add mod">
        <pc:chgData name="Seitaniemi Siiri" userId="b613e59b-4dc0-4e7d-a5d7-ab492795c13c" providerId="ADAL" clId="{6B93831F-90C1-4187-AB05-7736CB97B03E}" dt="2021-06-21T12:40:57.852" v="32" actId="20577"/>
        <pc:sldMkLst>
          <pc:docMk/>
          <pc:sldMk cId="2675401692" sldId="262"/>
        </pc:sldMkLst>
        <pc:spChg chg="mod">
          <ac:chgData name="Seitaniemi Siiri" userId="b613e59b-4dc0-4e7d-a5d7-ab492795c13c" providerId="ADAL" clId="{6B93831F-90C1-4187-AB05-7736CB97B03E}" dt="2021-06-21T12:40:57.852" v="32" actId="20577"/>
          <ac:spMkLst>
            <pc:docMk/>
            <pc:sldMk cId="2675401692" sldId="262"/>
            <ac:spMk id="2" creationId="{1520D0E8-4325-1A49-9C80-BF440F63C053}"/>
          </ac:spMkLst>
        </pc:spChg>
      </pc:sldChg>
      <pc:sldMasterChg chg="add addSldLayout">
        <pc:chgData name="Seitaniemi Siiri" userId="b613e59b-4dc0-4e7d-a5d7-ab492795c13c" providerId="ADAL" clId="{6B93831F-90C1-4187-AB05-7736CB97B03E}" dt="2021-06-21T12:40:45.420" v="7" actId="27028"/>
        <pc:sldMasterMkLst>
          <pc:docMk/>
          <pc:sldMasterMk cId="522066539" sldId="2147484005"/>
        </pc:sldMasterMkLst>
        <pc:sldLayoutChg chg="add">
          <pc:chgData name="Seitaniemi Siiri" userId="b613e59b-4dc0-4e7d-a5d7-ab492795c13c" providerId="ADAL" clId="{6B93831F-90C1-4187-AB05-7736CB97B03E}" dt="2021-06-21T12:40:45.420" v="7" actId="27028"/>
          <pc:sldLayoutMkLst>
            <pc:docMk/>
            <pc:sldMasterMk cId="522066539" sldId="2147484005"/>
            <pc:sldLayoutMk cId="2153627202" sldId="21474841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">
            <a:extLst>
              <a:ext uri="{FF2B5EF4-FFF2-40B4-BE49-F238E27FC236}">
                <a16:creationId xmlns:a16="http://schemas.microsoft.com/office/drawing/2014/main" id="{6C7D4852-3CAA-4E3F-986E-ADA4E995D4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C12CB212-E088-4F72-8BBA-37726CA51F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9">
            <a:extLst>
              <a:ext uri="{FF2B5EF4-FFF2-40B4-BE49-F238E27FC236}">
                <a16:creationId xmlns:a16="http://schemas.microsoft.com/office/drawing/2014/main" id="{8BCE83A9-7D8D-4128-8BE6-D37ED9E65E0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6147" name="Shape 90">
            <a:extLst>
              <a:ext uri="{FF2B5EF4-FFF2-40B4-BE49-F238E27FC236}">
                <a16:creationId xmlns:a16="http://schemas.microsoft.com/office/drawing/2014/main" id="{6C873D81-3EC4-4567-BC9B-92488282C6E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95">
            <a:extLst>
              <a:ext uri="{FF2B5EF4-FFF2-40B4-BE49-F238E27FC236}">
                <a16:creationId xmlns:a16="http://schemas.microsoft.com/office/drawing/2014/main" id="{D9DFD25C-7038-4044-83FB-6E4054AE29B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8195" name="Shape 96">
            <a:extLst>
              <a:ext uri="{FF2B5EF4-FFF2-40B4-BE49-F238E27FC236}">
                <a16:creationId xmlns:a16="http://schemas.microsoft.com/office/drawing/2014/main" id="{5C90309C-9497-4EAC-87C7-81A3F9BCE66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6067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09">
            <a:extLst>
              <a:ext uri="{FF2B5EF4-FFF2-40B4-BE49-F238E27FC236}">
                <a16:creationId xmlns:a16="http://schemas.microsoft.com/office/drawing/2014/main" id="{045AE147-00B0-4BE3-BDA2-993BEDAAF52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2291" name="Shape 110">
            <a:extLst>
              <a:ext uri="{FF2B5EF4-FFF2-40B4-BE49-F238E27FC236}">
                <a16:creationId xmlns:a16="http://schemas.microsoft.com/office/drawing/2014/main" id="{2445D236-11D5-4209-BCD8-6706910BCCA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E11D3E42-7CC7-4CCD-B683-1A062074F04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EA07BCFD-31F2-49DC-9CFA-A2E900F4370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FDA59D5D-304E-43F2-B05A-E70FE0EF916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57201-DFE5-4978-BCA9-C856AAC3EAF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69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E2076609-EA16-4103-B348-6A46E7BA4B1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C92AC7ED-3760-479C-80B0-3310CD2BCF3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AEE2B0AB-0C2B-459B-A9C2-1211E28B8CB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B2F4-2D77-4C39-8496-A9BE4FDD7B6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3399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A506CCAE-0284-44FA-BC8D-260D47AB04E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9D0A650F-ACDB-46C4-975F-4679E8B5ABB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0CC54A7A-5A4F-42AB-874D-6A186F2AD2C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3576-65D5-4630-9E7B-97704294550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5936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A2E40AF1-9869-4B3F-96C7-1576069DD52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94857DEE-32F0-4E57-9BC2-633FD29396D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2AF1041F-0F1B-43A9-BAD1-37AAF93950B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A1C0-380D-4A58-9A8F-0682CD86D34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283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CE35FFAB-2094-410C-A130-CCE5CD032F1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863F53C-E2E1-4D33-BC4E-C61102359E9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7EB02A8E-6FF9-43DD-9F8B-967A96A3524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F1FC-E540-46DB-A142-F03D99AEC25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151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9D573BE9-C9C2-488A-AC12-2E73FBE1D55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E153B3EC-8F9E-4553-82D6-361E6107A0C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DFB79693-70D7-40BA-92A7-6A435907E8F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6AF41-A919-42E5-8AEB-1B64248436D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64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B5FD84AD-3ED8-4441-96D5-25241F80798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B2C2EB90-8D5A-445A-BB56-F7890FEC023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9" name="Shape 9">
            <a:extLst>
              <a:ext uri="{FF2B5EF4-FFF2-40B4-BE49-F238E27FC236}">
                <a16:creationId xmlns:a16="http://schemas.microsoft.com/office/drawing/2014/main" id="{BB783601-5AE1-43F8-8193-A00919E39B6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A0E1-9533-4D11-B64D-9BE5F25E800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9616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>
            <a:extLst>
              <a:ext uri="{FF2B5EF4-FFF2-40B4-BE49-F238E27FC236}">
                <a16:creationId xmlns:a16="http://schemas.microsoft.com/office/drawing/2014/main" id="{B33C39C4-3D3D-4530-9015-A097D6DA914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534EE4A0-83B8-46CB-8C48-E6F651DD1B9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3048FF33-6A26-463F-9B67-0D04E65058B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FD5BA-34A8-42D4-A70F-F3CF11A4C47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835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>
            <a:extLst>
              <a:ext uri="{FF2B5EF4-FFF2-40B4-BE49-F238E27FC236}">
                <a16:creationId xmlns:a16="http://schemas.microsoft.com/office/drawing/2014/main" id="{6ED96AF8-33EE-4B5B-ABEB-E6EDE1C67E7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194E0E1E-9DA7-491F-AAF3-83814436525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3244FDD0-B045-406B-9A9C-7543B4F7380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B3D8-67CF-4028-ADE0-30F92DE3B7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1572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C00BF6F9-77D7-42E3-8B00-6D59A7B9EDA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C5E2C537-DA3A-4FFA-9BCF-BA7046DF97E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E71B330B-B69D-4B48-A1EA-6015960806F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4EFCA-B1F6-42C4-8821-A23F004A01D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241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9ED18856-DC8E-4606-8186-4B07B81DBF8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D103B5F7-39B1-4925-9B85-5E0B3BB643C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F99AD5EE-2CB0-4297-B392-E311B82EC5C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C8F24-7F74-4ABF-AF9B-01F576DAF85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80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>
            <a:extLst>
              <a:ext uri="{FF2B5EF4-FFF2-40B4-BE49-F238E27FC236}">
                <a16:creationId xmlns:a16="http://schemas.microsoft.com/office/drawing/2014/main" id="{5972222D-5FED-4599-977A-27747DCF9FB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>
            <a:extLst>
              <a:ext uri="{FF2B5EF4-FFF2-40B4-BE49-F238E27FC236}">
                <a16:creationId xmlns:a16="http://schemas.microsoft.com/office/drawing/2014/main" id="{B54FE027-2596-4EA5-99C7-727DCE8AB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>
            <a:extLst>
              <a:ext uri="{FF2B5EF4-FFF2-40B4-BE49-F238E27FC236}">
                <a16:creationId xmlns:a16="http://schemas.microsoft.com/office/drawing/2014/main" id="{A835C58A-12E1-4634-8DA5-4B1D35A720FC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8">
            <a:extLst>
              <a:ext uri="{FF2B5EF4-FFF2-40B4-BE49-F238E27FC236}">
                <a16:creationId xmlns:a16="http://schemas.microsoft.com/office/drawing/2014/main" id="{B34350A9-3F75-428E-96F3-115432258D01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1030" name="Shape 9">
            <a:extLst>
              <a:ext uri="{FF2B5EF4-FFF2-40B4-BE49-F238E27FC236}">
                <a16:creationId xmlns:a16="http://schemas.microsoft.com/office/drawing/2014/main" id="{61019ADB-D07F-4D42-9A54-D501909600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C32810-B2B5-4557-9906-F1BFFD915C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968"/>
            <a:ext cx="10515600" cy="132556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Päälauseen sanajärjestys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1428324"/>
            <a:ext cx="10515600" cy="54245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>
            <a:extLst>
              <a:ext uri="{FF2B5EF4-FFF2-40B4-BE49-F238E27FC236}">
                <a16:creationId xmlns:a16="http://schemas.microsoft.com/office/drawing/2014/main" id="{8DF53F7A-7DDA-4C10-BB91-5ACA17FBAE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990600"/>
            <a:ext cx="10515600" cy="420688"/>
          </a:xfrm>
        </p:spPr>
        <p:txBody>
          <a:bodyPr tIns="45700" bIns="4570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sz="4000" b="1" dirty="0"/>
            </a:br>
            <a:br>
              <a:rPr lang="fi-FI" sz="3600" dirty="0"/>
            </a:br>
            <a:br>
              <a:rPr lang="fi-FI" sz="4000" dirty="0"/>
            </a:br>
            <a:br>
              <a:rPr lang="fi-FI" dirty="0"/>
            </a:br>
            <a:endParaRPr sz="3959" dirty="0"/>
          </a:p>
        </p:txBody>
      </p:sp>
      <p:sp>
        <p:nvSpPr>
          <p:cNvPr id="87" name="Shape 87">
            <a:extLst>
              <a:ext uri="{FF2B5EF4-FFF2-40B4-BE49-F238E27FC236}">
                <a16:creationId xmlns:a16="http://schemas.microsoft.com/office/drawing/2014/main" id="{7D548983-677D-493D-8B1C-7E4312E0E7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198485"/>
            <a:ext cx="10515600" cy="5154690"/>
          </a:xfrm>
        </p:spPr>
        <p:txBody>
          <a:bodyPr tIns="45700" bIns="45700"/>
          <a:lstStyle/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dirty="0"/>
              <a:t>Päälauseessa taipunut verbi eli predikaatti on 2. lauseenjäsenenä.</a:t>
            </a:r>
            <a:endParaRPr 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endParaRPr lang="fi-FI" altLang="fi-FI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Subjekti ja predikaatti ovat aina vierekkäin.</a:t>
            </a:r>
            <a:endParaRPr lang="fi-FI" altLang="fi-FI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äter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godis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Syön karkkia</a:t>
            </a:r>
            <a:r>
              <a:rPr lang="fi-FI" altLang="fi-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FontTx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Predikaatin edellä voi olla esim. subjekti, objekti, ajanmääre tai paikanmääre.</a:t>
            </a:r>
            <a:b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i-FI" altLang="fi-FI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Lösgodis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gillar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Irtokarkeista pidän eniten.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köper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påse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saltlakrits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Tänään ostan pussin salmiakkia.</a:t>
            </a:r>
          </a:p>
          <a:p>
            <a:pPr marL="0" indent="0" eaLnBrk="1" hangingPunct="1">
              <a:buClr>
                <a:srgbClr val="000000"/>
              </a:buClr>
              <a:buFontTx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FontTx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4D7DAB9-D666-493F-B888-10829B15F38E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>
            <a:extLst>
              <a:ext uri="{FF2B5EF4-FFF2-40B4-BE49-F238E27FC236}">
                <a16:creationId xmlns:a16="http://schemas.microsoft.com/office/drawing/2014/main" id="{D2F5A728-424B-4575-BE90-B532801A67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51750"/>
            <a:ext cx="10515600" cy="5437975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Predikaatin edellä voi olla myös kokonainen sivulause.</a:t>
            </a:r>
            <a:b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pluggar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 luen kokeeseen, </a:t>
            </a:r>
            <a:b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godis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syön usein karkkia.</a:t>
            </a: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endParaRPr lang="fi-FI" altLang="fi-FI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muut liikkuvat määreet tulevat subjektin ja predikaatin jälkeen.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br>
              <a:rPr lang="fi-FI" altLang="fi-FI" sz="2400" b="1" dirty="0">
                <a:solidFill>
                  <a:srgbClr val="F06B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gillar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saltlakrits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pidä salmiakista.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choklad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Elokuvissa syön usein suklaata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43AD57E-0F13-43E2-A3F1-01EC43B591D1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hape 98">
            <a:extLst>
              <a:ext uri="{FF2B5EF4-FFF2-40B4-BE49-F238E27FC236}">
                <a16:creationId xmlns:a16="http://schemas.microsoft.com/office/drawing/2014/main" id="{7A7BC3C6-7C72-4605-A51D-0C9121A605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700" y="798989"/>
            <a:ext cx="10960100" cy="1118587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Etsi päälauseista </a:t>
            </a:r>
            <a:r>
              <a:rPr lang="fi-FI" altLang="fi-FI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predikaatit</a:t>
            </a: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subjektit </a:t>
            </a:r>
            <a:r>
              <a:rPr lang="fi-FI" altLang="fi-FI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</a:t>
            </a: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3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liikkuvat määreet</a:t>
            </a:r>
            <a:r>
              <a:rPr lang="fi-FI" altLang="fi-FI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(1/3)</a:t>
            </a:r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3700" y="1825625"/>
            <a:ext cx="5702300" cy="4351338"/>
          </a:xfrm>
        </p:spPr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>
                <a:solidFill>
                  <a:schemeClr val="tx1"/>
                </a:solidFill>
              </a:rPr>
              <a:t>Jag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spelar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fotboll</a:t>
            </a:r>
            <a:r>
              <a:rPr lang="fi-FI" sz="2400" dirty="0">
                <a:solidFill>
                  <a:schemeClr val="tx1"/>
                </a:solidFill>
              </a:rPr>
              <a:t> i ett lag.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>
                <a:solidFill>
                  <a:schemeClr val="tx1"/>
                </a:solidFill>
              </a:rPr>
              <a:t>Nästa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vecka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reser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vårt</a:t>
            </a:r>
            <a:r>
              <a:rPr lang="fi-FI" sz="2400" dirty="0">
                <a:solidFill>
                  <a:schemeClr val="tx1"/>
                </a:solidFill>
              </a:rPr>
              <a:t> lag </a:t>
            </a:r>
            <a:r>
              <a:rPr lang="fi-FI" sz="2400" dirty="0" err="1">
                <a:solidFill>
                  <a:schemeClr val="tx1"/>
                </a:solidFill>
              </a:rPr>
              <a:t>till</a:t>
            </a:r>
            <a:r>
              <a:rPr lang="fi-FI" sz="2400" dirty="0">
                <a:solidFill>
                  <a:schemeClr val="tx1"/>
                </a:solidFill>
              </a:rPr>
              <a:t> Mariehamn.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>
                <a:solidFill>
                  <a:schemeClr val="tx1"/>
                </a:solidFill>
              </a:rPr>
              <a:t>Där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har</a:t>
            </a:r>
            <a:r>
              <a:rPr lang="fi-FI" sz="2400" dirty="0">
                <a:solidFill>
                  <a:schemeClr val="tx1"/>
                </a:solidFill>
              </a:rPr>
              <a:t> vi </a:t>
            </a:r>
            <a:r>
              <a:rPr lang="fi-FI" sz="2400" dirty="0" err="1">
                <a:solidFill>
                  <a:schemeClr val="tx1"/>
                </a:solidFill>
              </a:rPr>
              <a:t>nu</a:t>
            </a:r>
            <a:r>
              <a:rPr lang="fi-FI" sz="2400" dirty="0">
                <a:solidFill>
                  <a:schemeClr val="tx1"/>
                </a:solidFill>
              </a:rPr>
              <a:t> en </a:t>
            </a:r>
            <a:r>
              <a:rPr lang="fi-FI" sz="2400" dirty="0" err="1">
                <a:solidFill>
                  <a:schemeClr val="tx1"/>
                </a:solidFill>
              </a:rPr>
              <a:t>viktig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match</a:t>
            </a:r>
            <a:r>
              <a:rPr lang="fi-FI" sz="2400" dirty="0">
                <a:solidFill>
                  <a:schemeClr val="tx1"/>
                </a:solidFill>
              </a:rPr>
              <a:t>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>
                <a:solidFill>
                  <a:schemeClr val="tx1"/>
                </a:solidFill>
              </a:rPr>
              <a:t>Jag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och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mina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lagkompisar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vill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förstås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vinna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matchen</a:t>
            </a:r>
            <a:r>
              <a:rPr lang="fi-FI" sz="2400" dirty="0">
                <a:solidFill>
                  <a:schemeClr val="tx1"/>
                </a:solidFill>
              </a:rPr>
              <a:t>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>
                <a:solidFill>
                  <a:schemeClr val="tx1"/>
                </a:solidFill>
              </a:rPr>
              <a:t>Om</a:t>
            </a:r>
            <a:r>
              <a:rPr lang="fi-FI" sz="2400" dirty="0">
                <a:solidFill>
                  <a:schemeClr val="tx1"/>
                </a:solidFill>
              </a:rPr>
              <a:t> vi </a:t>
            </a:r>
            <a:r>
              <a:rPr lang="fi-FI" sz="2400" dirty="0" err="1">
                <a:solidFill>
                  <a:schemeClr val="tx1"/>
                </a:solidFill>
              </a:rPr>
              <a:t>vinner</a:t>
            </a:r>
            <a:r>
              <a:rPr lang="fi-FI" sz="2400" dirty="0">
                <a:solidFill>
                  <a:schemeClr val="tx1"/>
                </a:solidFill>
              </a:rPr>
              <a:t>, </a:t>
            </a:r>
            <a:r>
              <a:rPr lang="fi-FI" sz="2400" dirty="0" err="1">
                <a:solidFill>
                  <a:schemeClr val="tx1"/>
                </a:solidFill>
              </a:rPr>
              <a:t>ska</a:t>
            </a:r>
            <a:r>
              <a:rPr lang="fi-FI" sz="2400" dirty="0">
                <a:solidFill>
                  <a:schemeClr val="tx1"/>
                </a:solidFill>
              </a:rPr>
              <a:t> vi </a:t>
            </a:r>
            <a:r>
              <a:rPr lang="fi-FI" sz="2400" dirty="0" err="1">
                <a:solidFill>
                  <a:schemeClr val="tx1"/>
                </a:solidFill>
              </a:rPr>
              <a:t>säkert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fira</a:t>
            </a:r>
            <a:r>
              <a:rPr lang="fi-FI" sz="2400" dirty="0">
                <a:solidFill>
                  <a:schemeClr val="tx1"/>
                </a:solidFill>
              </a:rPr>
              <a:t>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fi-FI" sz="2400" dirty="0">
              <a:solidFill>
                <a:schemeClr val="tx1"/>
              </a:solidFill>
            </a:endParaRP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283485" cy="4351338"/>
          </a:xfrm>
        </p:spPr>
        <p:txBody>
          <a:bodyPr tIns="45700" bIns="45700"/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i-FI" sz="2400" b="1" dirty="0" err="1">
                <a:solidFill>
                  <a:srgbClr val="0070C0"/>
                </a:solidFill>
              </a:rPr>
              <a:t>Jag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spelar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fotboll</a:t>
            </a:r>
            <a:r>
              <a:rPr lang="fi-FI" sz="2400" dirty="0">
                <a:solidFill>
                  <a:schemeClr val="tx1"/>
                </a:solidFill>
              </a:rPr>
              <a:t> i ett lag.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i-FI" sz="2400" dirty="0" err="1">
                <a:solidFill>
                  <a:schemeClr val="tx1"/>
                </a:solidFill>
              </a:rPr>
              <a:t>Nästa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vecka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reser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vårt</a:t>
            </a:r>
            <a:r>
              <a:rPr lang="fi-FI" sz="2400" b="1" dirty="0">
                <a:solidFill>
                  <a:srgbClr val="0070C0"/>
                </a:solidFill>
              </a:rPr>
              <a:t> lag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till</a:t>
            </a:r>
            <a:r>
              <a:rPr lang="fi-FI" sz="2400" dirty="0">
                <a:solidFill>
                  <a:schemeClr val="tx1"/>
                </a:solidFill>
              </a:rPr>
              <a:t> Mariehamn.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i-FI" sz="2400" dirty="0" err="1">
                <a:solidFill>
                  <a:schemeClr val="tx1"/>
                </a:solidFill>
              </a:rPr>
              <a:t>Där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>
                <a:solidFill>
                  <a:srgbClr val="0070C0"/>
                </a:solidFill>
              </a:rPr>
              <a:t>vi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u="sng" dirty="0" err="1">
                <a:solidFill>
                  <a:schemeClr val="tx1"/>
                </a:solidFill>
              </a:rPr>
              <a:t>nu</a:t>
            </a:r>
            <a:r>
              <a:rPr lang="fi-FI" sz="2400" dirty="0">
                <a:solidFill>
                  <a:schemeClr val="tx1"/>
                </a:solidFill>
              </a:rPr>
              <a:t> en </a:t>
            </a:r>
            <a:r>
              <a:rPr lang="fi-FI" sz="2400" dirty="0" err="1">
                <a:solidFill>
                  <a:schemeClr val="tx1"/>
                </a:solidFill>
              </a:rPr>
              <a:t>viktig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match</a:t>
            </a:r>
            <a:r>
              <a:rPr lang="fi-FI" sz="2400" dirty="0">
                <a:solidFill>
                  <a:schemeClr val="tx1"/>
                </a:solidFill>
              </a:rPr>
              <a:t>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i-FI" sz="2400" b="1" dirty="0" err="1">
                <a:solidFill>
                  <a:srgbClr val="0070C0"/>
                </a:solidFill>
              </a:rPr>
              <a:t>Jag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och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mina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lagkompisar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vill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u="sng" dirty="0" err="1">
                <a:solidFill>
                  <a:schemeClr val="tx1"/>
                </a:solidFill>
              </a:rPr>
              <a:t>förstås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vinna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matchen</a:t>
            </a:r>
            <a:r>
              <a:rPr lang="fi-FI" sz="2400" dirty="0">
                <a:solidFill>
                  <a:schemeClr val="tx1"/>
                </a:solidFill>
              </a:rPr>
              <a:t>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i-FI" sz="2400" dirty="0" err="1">
                <a:solidFill>
                  <a:schemeClr val="tx1"/>
                </a:solidFill>
              </a:rPr>
              <a:t>Om</a:t>
            </a:r>
            <a:r>
              <a:rPr lang="fi-FI" sz="2400" dirty="0">
                <a:solidFill>
                  <a:schemeClr val="tx1"/>
                </a:solidFill>
              </a:rPr>
              <a:t> vi </a:t>
            </a:r>
            <a:r>
              <a:rPr lang="fi-FI" sz="2400" dirty="0" err="1">
                <a:solidFill>
                  <a:schemeClr val="tx1"/>
                </a:solidFill>
              </a:rPr>
              <a:t>vinner</a:t>
            </a:r>
            <a:r>
              <a:rPr lang="fi-FI" sz="2400" dirty="0">
                <a:solidFill>
                  <a:schemeClr val="tx1"/>
                </a:solidFill>
              </a:rPr>
              <a:t>, </a:t>
            </a:r>
            <a:r>
              <a:rPr lang="fi-FI" sz="2400" b="1" dirty="0" err="1">
                <a:solidFill>
                  <a:srgbClr val="00B050"/>
                </a:solidFill>
              </a:rPr>
              <a:t>ska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>
                <a:solidFill>
                  <a:srgbClr val="0070C0"/>
                </a:solidFill>
              </a:rPr>
              <a:t>vi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u="sng" dirty="0" err="1">
                <a:solidFill>
                  <a:schemeClr val="tx1"/>
                </a:solidFill>
              </a:rPr>
              <a:t>säkert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fira</a:t>
            </a:r>
            <a:r>
              <a:rPr lang="fi-FI" sz="2400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67CE2AF-0137-45B1-AA95-F12D5B8EBC4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17532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hape 98">
            <a:extLst>
              <a:ext uri="{FF2B5EF4-FFF2-40B4-BE49-F238E27FC236}">
                <a16:creationId xmlns:a16="http://schemas.microsoft.com/office/drawing/2014/main" id="{7A7BC3C6-7C72-4605-A51D-0C9121A605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700" y="798989"/>
            <a:ext cx="10960100" cy="1118587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Muuta sanajärjestystä aloittamalla lauseet </a:t>
            </a:r>
            <a:b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sulkeissa olevalla ilmauksella. (2/3)</a:t>
            </a:r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3700" y="1825625"/>
            <a:ext cx="5702300" cy="4351338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>
              <a:solidFill>
                <a:schemeClr val="tx1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>
              <a:solidFill>
                <a:schemeClr val="tx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defRPr/>
            </a:pPr>
            <a:r>
              <a:rPr lang="fi-FI" sz="2400" dirty="0" err="1">
                <a:solidFill>
                  <a:srgbClr val="0070C0"/>
                </a:solidFill>
              </a:rPr>
              <a:t>Jag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rgbClr val="00B050"/>
                </a:solidFill>
              </a:rPr>
              <a:t>gör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läxorna</a:t>
            </a:r>
            <a:r>
              <a:rPr lang="fi-FI" sz="2400" dirty="0">
                <a:solidFill>
                  <a:schemeClr val="tx1"/>
                </a:solidFill>
              </a:rPr>
              <a:t>. </a:t>
            </a:r>
            <a:r>
              <a:rPr lang="fi-FI" sz="2400" i="1" dirty="0">
                <a:solidFill>
                  <a:schemeClr val="tx1"/>
                </a:solidFill>
              </a:rPr>
              <a:t>(</a:t>
            </a:r>
            <a:r>
              <a:rPr lang="fi-FI" sz="2400" i="1" dirty="0" err="1">
                <a:solidFill>
                  <a:schemeClr val="tx1"/>
                </a:solidFill>
              </a:rPr>
              <a:t>Efter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skolan</a:t>
            </a:r>
            <a:r>
              <a:rPr lang="fi-FI" sz="2400" i="1" dirty="0">
                <a:solidFill>
                  <a:schemeClr val="tx1"/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Calibri"/>
              <a:buAutoNum type="arabicPeriod"/>
              <a:defRPr/>
            </a:pPr>
            <a:r>
              <a:rPr lang="fi-FI" sz="2400" dirty="0" err="1">
                <a:solidFill>
                  <a:srgbClr val="0070C0"/>
                </a:solidFill>
              </a:rPr>
              <a:t>Jag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rgbClr val="00B050"/>
                </a:solidFill>
              </a:rPr>
              <a:t>tränar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på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gym</a:t>
            </a:r>
            <a:r>
              <a:rPr lang="fi-FI" sz="2400" dirty="0">
                <a:solidFill>
                  <a:schemeClr val="tx1"/>
                </a:solidFill>
              </a:rPr>
              <a:t>. </a:t>
            </a:r>
            <a:r>
              <a:rPr lang="fi-FI" sz="2400" i="1" dirty="0">
                <a:solidFill>
                  <a:schemeClr val="tx1"/>
                </a:solidFill>
              </a:rPr>
              <a:t>(</a:t>
            </a:r>
            <a:r>
              <a:rPr lang="fi-FI" sz="2400" i="1" dirty="0" err="1">
                <a:solidFill>
                  <a:schemeClr val="tx1"/>
                </a:solidFill>
              </a:rPr>
              <a:t>På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kvällen</a:t>
            </a:r>
            <a:r>
              <a:rPr lang="fi-FI" sz="2400" i="1" dirty="0">
                <a:solidFill>
                  <a:schemeClr val="tx1"/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Calibri"/>
              <a:buAutoNum type="arabicPeriod"/>
              <a:defRPr/>
            </a:pPr>
            <a:r>
              <a:rPr lang="fi-FI" sz="2400" dirty="0" err="1">
                <a:solidFill>
                  <a:srgbClr val="0070C0"/>
                </a:solidFill>
              </a:rPr>
              <a:t>Jag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rgbClr val="00B050"/>
                </a:solidFill>
              </a:rPr>
              <a:t>träffar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mina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kompisar</a:t>
            </a:r>
            <a:r>
              <a:rPr lang="fi-FI" sz="2400" dirty="0">
                <a:solidFill>
                  <a:schemeClr val="tx1"/>
                </a:solidFill>
              </a:rPr>
              <a:t>. </a:t>
            </a:r>
            <a:r>
              <a:rPr lang="fi-FI" sz="2400" i="1" dirty="0">
                <a:solidFill>
                  <a:schemeClr val="tx1"/>
                </a:solidFill>
              </a:rPr>
              <a:t>(</a:t>
            </a:r>
            <a:r>
              <a:rPr lang="fi-FI" sz="2400" i="1" dirty="0" err="1">
                <a:solidFill>
                  <a:schemeClr val="tx1"/>
                </a:solidFill>
              </a:rPr>
              <a:t>På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lördagen</a:t>
            </a:r>
            <a:r>
              <a:rPr lang="fi-FI" sz="2400" i="1" dirty="0">
                <a:solidFill>
                  <a:schemeClr val="tx1"/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Calibri"/>
              <a:buAutoNum type="arabicPeriod"/>
              <a:defRPr/>
            </a:pPr>
            <a:r>
              <a:rPr lang="fi-FI" sz="2400" dirty="0" err="1">
                <a:solidFill>
                  <a:srgbClr val="0070C0"/>
                </a:solidFill>
              </a:rPr>
              <a:t>Jag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rgbClr val="00B050"/>
                </a:solidFill>
              </a:rPr>
              <a:t>har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ofta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sovmorgon</a:t>
            </a:r>
            <a:r>
              <a:rPr lang="fi-FI" sz="2400" i="1" dirty="0">
                <a:solidFill>
                  <a:schemeClr val="tx1"/>
                </a:solidFill>
              </a:rPr>
              <a:t>. (</a:t>
            </a:r>
            <a:r>
              <a:rPr lang="fi-FI" sz="2400" i="1" dirty="0" err="1">
                <a:solidFill>
                  <a:schemeClr val="tx1"/>
                </a:solidFill>
              </a:rPr>
              <a:t>På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söndagen</a:t>
            </a:r>
            <a:r>
              <a:rPr lang="fi-FI" sz="2400" i="1" dirty="0">
                <a:solidFill>
                  <a:schemeClr val="tx1"/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Calibri"/>
              <a:buAutoNum type="arabicPeriod"/>
              <a:defRPr/>
            </a:pPr>
            <a:r>
              <a:rPr lang="fi-FI" sz="2400" dirty="0" err="1">
                <a:solidFill>
                  <a:srgbClr val="0070C0"/>
                </a:solidFill>
              </a:rPr>
              <a:t>Provveckan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rgbClr val="00B050"/>
                </a:solidFill>
              </a:rPr>
              <a:t>börjar</a:t>
            </a:r>
            <a:r>
              <a:rPr lang="fi-FI" sz="2400" dirty="0">
                <a:solidFill>
                  <a:schemeClr val="tx1"/>
                </a:solidFill>
              </a:rPr>
              <a:t>. </a:t>
            </a:r>
            <a:r>
              <a:rPr lang="fi-FI" sz="2400" i="1" dirty="0">
                <a:solidFill>
                  <a:schemeClr val="tx1"/>
                </a:solidFill>
              </a:rPr>
              <a:t>(</a:t>
            </a:r>
            <a:r>
              <a:rPr lang="fi-FI" sz="2400" i="1" dirty="0" err="1">
                <a:solidFill>
                  <a:schemeClr val="tx1"/>
                </a:solidFill>
              </a:rPr>
              <a:t>Nästa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vecka</a:t>
            </a:r>
            <a:r>
              <a:rPr lang="fi-FI" sz="2400" i="1" dirty="0">
                <a:solidFill>
                  <a:schemeClr val="tx1"/>
                </a:solidFill>
              </a:rPr>
              <a:t>) 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Calibri"/>
              <a:buAutoNum type="arabicPeriod"/>
              <a:defRPr/>
            </a:pPr>
            <a:r>
              <a:rPr lang="fi-FI" sz="2400" dirty="0" err="1">
                <a:solidFill>
                  <a:srgbClr val="0070C0"/>
                </a:solidFill>
              </a:rPr>
              <a:t>Jag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rgbClr val="00B050"/>
                </a:solidFill>
              </a:rPr>
              <a:t>ska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plugga</a:t>
            </a:r>
            <a:r>
              <a:rPr lang="fi-FI" sz="2400" dirty="0">
                <a:solidFill>
                  <a:schemeClr val="tx1"/>
                </a:solidFill>
              </a:rPr>
              <a:t> i </a:t>
            </a:r>
            <a:r>
              <a:rPr lang="fi-FI" sz="2400" dirty="0" err="1">
                <a:solidFill>
                  <a:schemeClr val="tx1"/>
                </a:solidFill>
              </a:rPr>
              <a:t>dag</a:t>
            </a:r>
            <a:r>
              <a:rPr lang="fi-FI" sz="2400" dirty="0">
                <a:solidFill>
                  <a:schemeClr val="tx1"/>
                </a:solidFill>
              </a:rPr>
              <a:t>. (</a:t>
            </a:r>
            <a:r>
              <a:rPr lang="fi-FI" sz="2400" i="1" dirty="0" err="1">
                <a:solidFill>
                  <a:schemeClr val="tx1"/>
                </a:solidFill>
              </a:rPr>
              <a:t>Om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jag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orkar</a:t>
            </a:r>
            <a:r>
              <a:rPr lang="fi-FI" sz="2400" dirty="0">
                <a:solidFill>
                  <a:schemeClr val="tx1"/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i="1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50545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Efter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läxorna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kvällen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tränar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gym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lördagen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träffar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söndagen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sovmorgon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Nästa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vecka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börjar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provveckan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orkar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plugga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38C4655-79A7-4965-BF89-D5F831B6A9D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hape 105">
            <a:extLst>
              <a:ext uri="{FF2B5EF4-FFF2-40B4-BE49-F238E27FC236}">
                <a16:creationId xmlns:a16="http://schemas.microsoft.com/office/drawing/2014/main" id="{F715A68F-03E5-4F99-BE92-A3C34839C5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365125"/>
            <a:ext cx="1097915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Sijoita sulkeissa oleva ilmaus oikeaan kohtaan. (3/3)</a:t>
            </a:r>
          </a:p>
        </p:txBody>
      </p:sp>
      <p:sp>
        <p:nvSpPr>
          <p:cNvPr id="106" name="Shape 106">
            <a:extLst>
              <a:ext uri="{FF2B5EF4-FFF2-40B4-BE49-F238E27FC236}">
                <a16:creationId xmlns:a16="http://schemas.microsoft.com/office/drawing/2014/main" id="{8179F79C-37A4-4166-BCCD-21E376CF6C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4650" y="1825625"/>
            <a:ext cx="5645150" cy="4351338"/>
          </a:xfrm>
        </p:spPr>
        <p:txBody>
          <a:bodyPr tIns="45700" bIns="45700">
            <a:no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sommaren</a:t>
            </a:r>
            <a:r>
              <a:rPr lang="fi-FI" sz="2400" dirty="0"/>
              <a:t> </a:t>
            </a:r>
            <a:r>
              <a:rPr lang="fi-FI" sz="2400" dirty="0" err="1">
                <a:solidFill>
                  <a:srgbClr val="00B050"/>
                </a:solidFill>
              </a:rPr>
              <a:t>reser</a:t>
            </a:r>
            <a:r>
              <a:rPr lang="fi-FI" sz="2400" dirty="0"/>
              <a:t> </a:t>
            </a:r>
            <a:r>
              <a:rPr lang="fi-FI" sz="2400" dirty="0" err="1">
                <a:solidFill>
                  <a:srgbClr val="0070C0"/>
                </a:solidFill>
              </a:rPr>
              <a:t>jag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Sverige. </a:t>
            </a:r>
            <a:r>
              <a:rPr lang="fi-FI" sz="2400" i="1" dirty="0"/>
              <a:t>(</a:t>
            </a:r>
            <a:r>
              <a:rPr lang="fi-FI" sz="2400" i="1" dirty="0" err="1"/>
              <a:t>ofta</a:t>
            </a:r>
            <a:r>
              <a:rPr lang="fi-FI" sz="2400" i="1" dirty="0"/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Calibri"/>
              <a:buAutoNum type="arabicPeriod"/>
              <a:defRPr/>
            </a:pPr>
            <a:r>
              <a:rPr lang="fi-FI" sz="2400" dirty="0" err="1">
                <a:solidFill>
                  <a:srgbClr val="0070C0"/>
                </a:solidFill>
              </a:rPr>
              <a:t>Det</a:t>
            </a:r>
            <a:r>
              <a:rPr lang="fi-FI" sz="2400" dirty="0"/>
              <a:t> </a:t>
            </a:r>
            <a:r>
              <a:rPr lang="fi-FI" sz="2400" dirty="0" err="1">
                <a:solidFill>
                  <a:srgbClr val="00B050"/>
                </a:solidFill>
              </a:rPr>
              <a:t>är</a:t>
            </a:r>
            <a:r>
              <a:rPr lang="fi-FI" sz="2400" dirty="0"/>
              <a:t> </a:t>
            </a:r>
            <a:r>
              <a:rPr lang="fi-FI" sz="2400" dirty="0" err="1"/>
              <a:t>kul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mina</a:t>
            </a:r>
            <a:r>
              <a:rPr lang="fi-FI" sz="2400" dirty="0"/>
              <a:t> </a:t>
            </a:r>
            <a:r>
              <a:rPr lang="fi-FI" sz="2400" dirty="0" err="1"/>
              <a:t>svenska</a:t>
            </a:r>
            <a:r>
              <a:rPr lang="fi-FI" sz="2400" dirty="0"/>
              <a:t> </a:t>
            </a:r>
            <a:r>
              <a:rPr lang="fi-FI" sz="2400" dirty="0" err="1"/>
              <a:t>kusiner</a:t>
            </a:r>
            <a:r>
              <a:rPr lang="fi-FI" sz="2400" dirty="0"/>
              <a:t>. </a:t>
            </a:r>
            <a:r>
              <a:rPr lang="fi-FI" sz="2400" i="1" dirty="0"/>
              <a:t>(</a:t>
            </a:r>
            <a:r>
              <a:rPr lang="fi-FI" sz="2400" i="1" dirty="0" err="1"/>
              <a:t>alltid</a:t>
            </a:r>
            <a:r>
              <a:rPr lang="fi-FI" sz="2400" i="1" dirty="0"/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Calibri"/>
              <a:buAutoNum type="arabicPeriod"/>
              <a:defRPr/>
            </a:pPr>
            <a:r>
              <a:rPr lang="fi-FI" sz="2400" dirty="0">
                <a:solidFill>
                  <a:srgbClr val="0070C0"/>
                </a:solidFill>
              </a:rPr>
              <a:t>De</a:t>
            </a:r>
            <a:r>
              <a:rPr lang="fi-FI" sz="2400" dirty="0"/>
              <a:t> </a:t>
            </a:r>
            <a:r>
              <a:rPr lang="fi-FI" sz="2400" dirty="0" err="1">
                <a:solidFill>
                  <a:srgbClr val="00B050"/>
                </a:solidFill>
              </a:rPr>
              <a:t>kan</a:t>
            </a:r>
            <a:r>
              <a:rPr lang="fi-FI" sz="2400" dirty="0"/>
              <a:t> </a:t>
            </a:r>
            <a:r>
              <a:rPr lang="fi-FI" sz="2400" dirty="0" err="1"/>
              <a:t>tala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finska</a:t>
            </a:r>
            <a:r>
              <a:rPr lang="fi-FI" sz="2400" dirty="0"/>
              <a:t>. </a:t>
            </a:r>
            <a:r>
              <a:rPr lang="fi-FI" sz="2400" i="1" dirty="0"/>
              <a:t>(</a:t>
            </a:r>
            <a:r>
              <a:rPr lang="fi-FI" sz="2400" i="1" dirty="0" err="1"/>
              <a:t>inte</a:t>
            </a:r>
            <a:r>
              <a:rPr lang="fi-FI" sz="2400" i="1" dirty="0"/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Calibri"/>
              <a:buAutoNum type="arabicPeriod"/>
              <a:defRPr/>
            </a:pPr>
            <a:r>
              <a:rPr lang="fi-FI" sz="2400" dirty="0" err="1">
                <a:solidFill>
                  <a:srgbClr val="0070C0"/>
                </a:solidFill>
              </a:rPr>
              <a:t>Jag</a:t>
            </a:r>
            <a:r>
              <a:rPr lang="fi-FI" sz="2400" dirty="0"/>
              <a:t> </a:t>
            </a:r>
            <a:r>
              <a:rPr lang="fi-FI" sz="2400" dirty="0" err="1">
                <a:solidFill>
                  <a:srgbClr val="00B050"/>
                </a:solidFill>
              </a:rPr>
              <a:t>talar</a:t>
            </a:r>
            <a:r>
              <a:rPr lang="fi-FI" sz="2400" dirty="0"/>
              <a:t> </a:t>
            </a:r>
            <a:r>
              <a:rPr lang="fi-FI" sz="2400" dirty="0" err="1"/>
              <a:t>svenska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dem. </a:t>
            </a:r>
            <a:r>
              <a:rPr lang="fi-FI" sz="2400" i="1" dirty="0"/>
              <a:t>(</a:t>
            </a:r>
            <a:r>
              <a:rPr lang="fi-FI" sz="2400" i="1" dirty="0" err="1"/>
              <a:t>förstås</a:t>
            </a:r>
            <a:r>
              <a:rPr lang="fi-FI" sz="2400" i="1" dirty="0"/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vintrarna</a:t>
            </a:r>
            <a:r>
              <a:rPr lang="fi-FI" sz="2400" dirty="0"/>
              <a:t> </a:t>
            </a:r>
            <a:r>
              <a:rPr lang="fi-FI" sz="2400" dirty="0" err="1">
                <a:solidFill>
                  <a:srgbClr val="00B050"/>
                </a:solidFill>
              </a:rPr>
              <a:t>träffar</a:t>
            </a:r>
            <a:r>
              <a:rPr lang="fi-FI" sz="2400" dirty="0"/>
              <a:t> </a:t>
            </a:r>
            <a:r>
              <a:rPr lang="fi-FI" sz="2400" dirty="0" err="1">
                <a:solidFill>
                  <a:srgbClr val="0070C0"/>
                </a:solidFill>
              </a:rPr>
              <a:t>jag</a:t>
            </a:r>
            <a:r>
              <a:rPr lang="fi-FI" sz="2400" dirty="0"/>
              <a:t> </a:t>
            </a:r>
            <a:r>
              <a:rPr lang="fi-FI" sz="2400" dirty="0" err="1"/>
              <a:t>mina</a:t>
            </a:r>
            <a:r>
              <a:rPr lang="fi-FI" sz="2400" dirty="0"/>
              <a:t> </a:t>
            </a:r>
            <a:r>
              <a:rPr lang="fi-FI" sz="2400" dirty="0" err="1"/>
              <a:t>kusiner</a:t>
            </a:r>
            <a:r>
              <a:rPr lang="fi-FI" sz="2400" dirty="0"/>
              <a:t>. </a:t>
            </a:r>
            <a:r>
              <a:rPr lang="fi-FI" sz="2400" i="1" dirty="0"/>
              <a:t>(</a:t>
            </a:r>
            <a:r>
              <a:rPr lang="fi-FI" sz="2400" i="1" dirty="0" err="1"/>
              <a:t>sällan</a:t>
            </a:r>
            <a:r>
              <a:rPr lang="fi-FI" sz="2400" i="1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7" name="Shape 107">
            <a:extLst>
              <a:ext uri="{FF2B5EF4-FFF2-40B4-BE49-F238E27FC236}">
                <a16:creationId xmlns:a16="http://schemas.microsoft.com/office/drawing/2014/main" id="{89F09A1A-6AF0-45E0-BEC6-ABFBB7879B0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43088"/>
            <a:ext cx="5181600" cy="520700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sommaren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Sverige.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2F94EE4-F95E-4FB2-8489-761C5161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2632075"/>
            <a:ext cx="52085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fi-FI" altLang="fi-FI" sz="2400" dirty="0" err="1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u="sng" dirty="0" err="1">
                <a:latin typeface="Calibri" panose="020F0502020204030204" pitchFamily="34" charset="0"/>
                <a:sym typeface="Calibri" panose="020F0502020204030204" pitchFamily="34" charset="0"/>
              </a:rPr>
              <a:t>alltid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kul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träffa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mina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kusiner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fi-FI" alt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4A81357-155F-46A0-83DE-60BBAC200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3403600"/>
            <a:ext cx="38576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fi-FI" altLang="fi-FI" sz="24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De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u="sng" dirty="0" err="1">
                <a:latin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tala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bra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finska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eaLnBrk="1" hangingPunct="1"/>
            <a:endParaRPr lang="fi-FI" alt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E3B04EA-0685-4F30-A3A2-3CF674429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3" y="3860800"/>
            <a:ext cx="45545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fi-FI" altLang="fi-FI" sz="2400" dirty="0" err="1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talar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u="sng" dirty="0" err="1">
                <a:latin typeface="Calibri" panose="020F0502020204030204" pitchFamily="34" charset="0"/>
                <a:sym typeface="Calibri" panose="020F0502020204030204" pitchFamily="34" charset="0"/>
              </a:rPr>
              <a:t>förstås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med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dem.</a:t>
            </a:r>
            <a:endParaRPr lang="fi-FI" altLang="fi-FI" sz="24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8CE6290-797F-4D21-92B3-80B8A9EE7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4271963"/>
            <a:ext cx="5553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vintrarna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träffar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u="sng" dirty="0" err="1">
                <a:latin typeface="Calibri" panose="020F0502020204030204" pitchFamily="34" charset="0"/>
                <a:sym typeface="Calibri" panose="020F0502020204030204" pitchFamily="34" charset="0"/>
              </a:rPr>
              <a:t>sällan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mina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latin typeface="Calibri" panose="020F0502020204030204" pitchFamily="34" charset="0"/>
                <a:sym typeface="Calibri" panose="020F0502020204030204" pitchFamily="34" charset="0"/>
              </a:rPr>
              <a:t>kusiner</a:t>
            </a:r>
            <a:r>
              <a:rPr lang="fi-FI" altLang="fi-FI" sz="2400" dirty="0"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17B5BA-2D2F-4E1D-A943-79247F91B9A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/>
      <p:bldP spid="2" grpId="0"/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10F540BCFD73498C5287788A42AF86" ma:contentTypeVersion="10" ma:contentTypeDescription="Luo uusi asiakirja." ma:contentTypeScope="" ma:versionID="d18cc0028bef73f65d336c11c2a78693">
  <xsd:schema xmlns:xsd="http://www.w3.org/2001/XMLSchema" xmlns:xs="http://www.w3.org/2001/XMLSchema" xmlns:p="http://schemas.microsoft.com/office/2006/metadata/properties" xmlns:ns3="e3e1b5a8-2fe4-4eeb-9f27-4cc0a8a55167" xmlns:ns4="71ab168a-e945-43f5-b28f-5956cebc55ca" targetNamespace="http://schemas.microsoft.com/office/2006/metadata/properties" ma:root="true" ma:fieldsID="20a9cc35781ffb658f7423f89b0dbe7a" ns3:_="" ns4:_="">
    <xsd:import namespace="e3e1b5a8-2fe4-4eeb-9f27-4cc0a8a55167"/>
    <xsd:import namespace="71ab168a-e945-43f5-b28f-5956cebc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1b5a8-2fe4-4eeb-9f27-4cc0a8a55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b168a-e945-43f5-b28f-5956cebc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A68F5A-F0F9-47A0-A33D-C3A7A2835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EDDCC0-A97C-4782-9CD2-C5D743B12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e1b5a8-2fe4-4eeb-9f27-4cc0a8a55167"/>
    <ds:schemaRef ds:uri="71ab168a-e945-43f5-b28f-5956cebc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68E48-AE1F-4670-BEB3-EA468C7C2CD5}">
  <ds:schemaRefs>
    <ds:schemaRef ds:uri="e3e1b5a8-2fe4-4eeb-9f27-4cc0a8a55167"/>
    <ds:schemaRef ds:uri="http://schemas.openxmlformats.org/package/2006/metadata/core-properties"/>
    <ds:schemaRef ds:uri="http://schemas.microsoft.com/office/2006/documentManagement/types"/>
    <ds:schemaRef ds:uri="71ab168a-e945-43f5-b28f-5956cebc55ca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460</Words>
  <Application>Microsoft Office PowerPoint</Application>
  <PresentationFormat>Laajakuva</PresentationFormat>
  <Paragraphs>64</Paragraphs>
  <Slides>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Calibri</vt:lpstr>
      <vt:lpstr>Arial</vt:lpstr>
      <vt:lpstr>Office-teema</vt:lpstr>
      <vt:lpstr>Office-teema</vt:lpstr>
      <vt:lpstr>Päälauseen sanajärjestys</vt:lpstr>
      <vt:lpstr>    </vt:lpstr>
      <vt:lpstr>PowerPoint-esitys</vt:lpstr>
      <vt:lpstr>Etsi päälauseista predikaatit, subjektit ja liikkuvat määreet. (1/3)</vt:lpstr>
      <vt:lpstr>Muuta sanajärjestystä aloittamalla lauseet  sulkeissa olevalla ilmauksella. (2/3)</vt:lpstr>
      <vt:lpstr>Sijoita sulkeissa oleva ilmaus oikeaan kohtaan. 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Saija Tamminen-Parre</dc:creator>
  <cp:lastModifiedBy>Seitaniemi Siiri</cp:lastModifiedBy>
  <cp:revision>28</cp:revision>
  <dcterms:modified xsi:type="dcterms:W3CDTF">2021-06-21T13:11:38Z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