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>
        <p:scale>
          <a:sx n="115" d="100"/>
          <a:sy n="115" d="100"/>
        </p:scale>
        <p:origin x="47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9FE0959-25FD-F447-A70E-368A7EA8E38E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C5F54E1-FCFE-B041-98C6-8D58B69159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the effect of the Cold war on Vietnam 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1945-1975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”</a:t>
            </a:r>
            <a:r>
              <a:rPr lang="fi-FI" i="1" dirty="0" err="1" smtClean="0"/>
              <a:t>Everything</a:t>
            </a:r>
            <a:r>
              <a:rPr lang="fi-FI" i="1" dirty="0" smtClean="0"/>
              <a:t> </a:t>
            </a:r>
            <a:r>
              <a:rPr lang="fi-FI" i="1" dirty="0" err="1"/>
              <a:t>depends</a:t>
            </a:r>
            <a:r>
              <a:rPr lang="fi-FI" i="1" dirty="0"/>
              <a:t> on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Americans</a:t>
            </a:r>
            <a:r>
              <a:rPr lang="fi-FI" i="1" dirty="0"/>
              <a:t>. If </a:t>
            </a:r>
            <a:r>
              <a:rPr lang="fi-FI" i="1" dirty="0" err="1"/>
              <a:t>they</a:t>
            </a:r>
            <a:r>
              <a:rPr lang="fi-FI" i="1" dirty="0"/>
              <a:t> </a:t>
            </a:r>
            <a:r>
              <a:rPr lang="fi-FI" i="1" dirty="0" err="1"/>
              <a:t>want</a:t>
            </a:r>
            <a:r>
              <a:rPr lang="fi-FI" i="1" dirty="0"/>
              <a:t> to </a:t>
            </a:r>
            <a:r>
              <a:rPr lang="fi-FI" i="1" dirty="0" err="1"/>
              <a:t>make</a:t>
            </a:r>
            <a:r>
              <a:rPr lang="fi-FI" i="1" dirty="0"/>
              <a:t> </a:t>
            </a:r>
            <a:r>
              <a:rPr lang="fi-FI" i="1" dirty="0" err="1"/>
              <a:t>war</a:t>
            </a:r>
            <a:r>
              <a:rPr lang="fi-FI" i="1" dirty="0"/>
              <a:t> for 20 </a:t>
            </a:r>
            <a:r>
              <a:rPr lang="fi-FI" i="1" dirty="0" err="1"/>
              <a:t>years</a:t>
            </a:r>
            <a:r>
              <a:rPr lang="fi-FI" i="1" dirty="0"/>
              <a:t> </a:t>
            </a:r>
            <a:r>
              <a:rPr lang="fi-FI" i="1" dirty="0" err="1"/>
              <a:t>then</a:t>
            </a:r>
            <a:r>
              <a:rPr lang="fi-FI" i="1" dirty="0"/>
              <a:t> </a:t>
            </a:r>
            <a:r>
              <a:rPr lang="fi-FI" i="1" dirty="0" err="1"/>
              <a:t>we</a:t>
            </a:r>
            <a:r>
              <a:rPr lang="fi-FI" i="1" dirty="0"/>
              <a:t> </a:t>
            </a:r>
            <a:r>
              <a:rPr lang="fi-FI" i="1" dirty="0" err="1"/>
              <a:t>shall</a:t>
            </a:r>
            <a:r>
              <a:rPr lang="fi-FI" i="1" dirty="0"/>
              <a:t> </a:t>
            </a:r>
            <a:r>
              <a:rPr lang="fi-FI" i="1" dirty="0" err="1"/>
              <a:t>make</a:t>
            </a:r>
            <a:r>
              <a:rPr lang="fi-FI" i="1" dirty="0"/>
              <a:t> </a:t>
            </a:r>
            <a:r>
              <a:rPr lang="fi-FI" i="1" dirty="0" err="1"/>
              <a:t>war</a:t>
            </a:r>
            <a:r>
              <a:rPr lang="fi-FI" i="1" dirty="0"/>
              <a:t> for 20 </a:t>
            </a:r>
            <a:r>
              <a:rPr lang="fi-FI" i="1" dirty="0" err="1"/>
              <a:t>years</a:t>
            </a:r>
            <a:r>
              <a:rPr lang="fi-FI" i="1" dirty="0"/>
              <a:t>. If </a:t>
            </a:r>
            <a:r>
              <a:rPr lang="fi-FI" i="1" dirty="0" err="1"/>
              <a:t>they</a:t>
            </a:r>
            <a:r>
              <a:rPr lang="fi-FI" i="1" dirty="0"/>
              <a:t> </a:t>
            </a:r>
            <a:r>
              <a:rPr lang="fi-FI" i="1" dirty="0" err="1"/>
              <a:t>want</a:t>
            </a:r>
            <a:r>
              <a:rPr lang="fi-FI" i="1" dirty="0"/>
              <a:t> to </a:t>
            </a:r>
            <a:r>
              <a:rPr lang="fi-FI" i="1" dirty="0" err="1"/>
              <a:t>make</a:t>
            </a:r>
            <a:r>
              <a:rPr lang="fi-FI" i="1" dirty="0"/>
              <a:t> </a:t>
            </a:r>
            <a:r>
              <a:rPr lang="fi-FI" i="1" dirty="0" err="1"/>
              <a:t>peace</a:t>
            </a:r>
            <a:r>
              <a:rPr lang="fi-FI" i="1" dirty="0"/>
              <a:t>, </a:t>
            </a:r>
            <a:r>
              <a:rPr lang="fi-FI" i="1" dirty="0" err="1"/>
              <a:t>we</a:t>
            </a:r>
            <a:r>
              <a:rPr lang="fi-FI" i="1" dirty="0"/>
              <a:t> </a:t>
            </a:r>
            <a:r>
              <a:rPr lang="fi-FI" i="1" dirty="0" err="1"/>
              <a:t>shall</a:t>
            </a:r>
            <a:r>
              <a:rPr lang="fi-FI" i="1" dirty="0"/>
              <a:t> </a:t>
            </a:r>
            <a:r>
              <a:rPr lang="fi-FI" i="1" dirty="0" err="1"/>
              <a:t>make</a:t>
            </a:r>
            <a:r>
              <a:rPr lang="fi-FI" i="1" dirty="0"/>
              <a:t> </a:t>
            </a:r>
            <a:r>
              <a:rPr lang="fi-FI" i="1" dirty="0" err="1"/>
              <a:t>peace</a:t>
            </a:r>
            <a:r>
              <a:rPr lang="fi-FI" i="1" dirty="0"/>
              <a:t> and </a:t>
            </a:r>
            <a:r>
              <a:rPr lang="fi-FI" i="1" dirty="0" err="1"/>
              <a:t>invite</a:t>
            </a:r>
            <a:r>
              <a:rPr lang="fi-FI" i="1" dirty="0"/>
              <a:t> </a:t>
            </a:r>
            <a:r>
              <a:rPr lang="fi-FI" i="1" dirty="0" err="1"/>
              <a:t>them</a:t>
            </a:r>
            <a:r>
              <a:rPr lang="fi-FI" i="1" dirty="0"/>
              <a:t> to </a:t>
            </a:r>
            <a:r>
              <a:rPr lang="fi-FI" i="1" dirty="0" err="1"/>
              <a:t>tea</a:t>
            </a:r>
            <a:r>
              <a:rPr lang="fi-FI" i="1" dirty="0"/>
              <a:t> </a:t>
            </a:r>
            <a:r>
              <a:rPr lang="fi-FI" i="1" dirty="0" err="1"/>
              <a:t>afterwards</a:t>
            </a:r>
            <a:r>
              <a:rPr lang="fi-FI" i="1" dirty="0"/>
              <a:t>."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North </a:t>
            </a:r>
            <a:r>
              <a:rPr lang="fi-FI" dirty="0" err="1"/>
              <a:t>Vietnamese</a:t>
            </a:r>
            <a:r>
              <a:rPr lang="fi-FI" dirty="0"/>
              <a:t> </a:t>
            </a:r>
            <a:r>
              <a:rPr lang="fi-FI" dirty="0" err="1"/>
              <a:t>leader</a:t>
            </a:r>
            <a:r>
              <a:rPr lang="fi-FI" dirty="0"/>
              <a:t> Ho Chi Minh, </a:t>
            </a:r>
            <a:r>
              <a:rPr lang="fi-FI" dirty="0" err="1"/>
              <a:t>December</a:t>
            </a:r>
            <a:r>
              <a:rPr lang="fi-FI" dirty="0"/>
              <a:t> </a:t>
            </a:r>
            <a:r>
              <a:rPr lang="fi-FI" dirty="0" smtClean="0"/>
              <a:t>1966</a:t>
            </a:r>
          </a:p>
          <a:p>
            <a:r>
              <a:rPr lang="fi-FI" dirty="0" smtClean="0"/>
              <a:t>Domino </a:t>
            </a:r>
            <a:r>
              <a:rPr lang="fi-FI" dirty="0" err="1" smtClean="0"/>
              <a:t>Theory</a:t>
            </a:r>
            <a:r>
              <a:rPr lang="fi-FI" dirty="0" smtClean="0"/>
              <a:t> &amp; </a:t>
            </a:r>
            <a:r>
              <a:rPr lang="fi-FI" dirty="0" err="1" smtClean="0"/>
              <a:t>Containment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36" y="2438400"/>
            <a:ext cx="5613665" cy="3651250"/>
          </a:xfrm>
        </p:spPr>
      </p:pic>
    </p:spTree>
    <p:extLst>
      <p:ext uri="{BB962C8B-B14F-4D97-AF65-F5344CB8AC3E}">
        <p14:creationId xmlns:p14="http://schemas.microsoft.com/office/powerpoint/2010/main" val="72631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44" y="2385847"/>
            <a:ext cx="5772659" cy="4273831"/>
          </a:xfrm>
        </p:spPr>
      </p:pic>
    </p:spTree>
    <p:extLst>
      <p:ext uri="{BB962C8B-B14F-4D97-AF65-F5344CB8AC3E}">
        <p14:creationId xmlns:p14="http://schemas.microsoft.com/office/powerpoint/2010/main" val="73411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US presidents</a:t>
            </a:r>
            <a:endParaRPr lang="en-US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9" y="2447378"/>
            <a:ext cx="6965548" cy="4298589"/>
          </a:xfrm>
        </p:spPr>
      </p:pic>
    </p:spTree>
    <p:extLst>
      <p:ext uri="{BB962C8B-B14F-4D97-AF65-F5344CB8AC3E}">
        <p14:creationId xmlns:p14="http://schemas.microsoft.com/office/powerpoint/2010/main" val="42914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5" y="568346"/>
            <a:ext cx="8709660" cy="62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what extent can you justify  the claims?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ocialist </a:t>
            </a:r>
            <a:r>
              <a:rPr lang="en-US" dirty="0"/>
              <a:t>R</a:t>
            </a:r>
            <a:r>
              <a:rPr lang="en-US" dirty="0" smtClean="0"/>
              <a:t>epublic of Vietnam was established as a result of the cold war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United Vietnam´s political, social  and economic system was comparable to that of the USSR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Vietnam's </a:t>
            </a:r>
            <a:r>
              <a:rPr lang="en-US" dirty="0"/>
              <a:t>foreign policy succeeded in acting independently under the pressure of East and West during the Cold War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3050"/>
      </p:ext>
    </p:extLst>
  </p:cSld>
  <p:clrMapOvr>
    <a:masterClrMapping/>
  </p:clrMapOvr>
</p:sld>
</file>

<file path=ppt/theme/theme1.xml><?xml version="1.0" encoding="utf-8"?>
<a:theme xmlns:a="http://schemas.openxmlformats.org/drawingml/2006/main" name="Höyhenkoristeltu">
  <a:themeElements>
    <a:clrScheme name="Höyhenkoristeltu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Höyhenkoristeltu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Höyhenkoristeltu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38</TotalTime>
  <Words>119</Words>
  <Application>Microsoft Macintosh PowerPoint</Application>
  <PresentationFormat>Laajakuva</PresentationFormat>
  <Paragraphs>13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Corbel</vt:lpstr>
      <vt:lpstr>Arial</vt:lpstr>
      <vt:lpstr>Höyhenkoristeltu</vt:lpstr>
      <vt:lpstr>Evaluate the effect of the Cold war on Vietnam </vt:lpstr>
      <vt:lpstr>Doctrines</vt:lpstr>
      <vt:lpstr>Causation</vt:lpstr>
      <vt:lpstr>The War</vt:lpstr>
      <vt:lpstr>The Role of the US presidents</vt:lpstr>
      <vt:lpstr>PowerPoint-esitys</vt:lpstr>
      <vt:lpstr>To what extent can you justify  the claims?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Evaluate the effect of the Cold war on Vietnam </dc:title>
  <dc:creator>Soininen Susanna</dc:creator>
  <cp:lastModifiedBy>Soininen Susanna</cp:lastModifiedBy>
  <cp:revision>5</cp:revision>
  <dcterms:created xsi:type="dcterms:W3CDTF">2019-10-07T16:22:21Z</dcterms:created>
  <dcterms:modified xsi:type="dcterms:W3CDTF">2019-10-07T17:01:10Z</dcterms:modified>
</cp:coreProperties>
</file>