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5" r:id="rId3"/>
    <p:sldId id="286" r:id="rId4"/>
    <p:sldId id="287" r:id="rId5"/>
    <p:sldId id="258" r:id="rId6"/>
    <p:sldId id="259" r:id="rId7"/>
    <p:sldId id="288" r:id="rId8"/>
    <p:sldId id="269" r:id="rId9"/>
    <p:sldId id="266" r:id="rId10"/>
    <p:sldId id="289" r:id="rId11"/>
    <p:sldId id="283" r:id="rId12"/>
  </p:sldIdLst>
  <p:sldSz cx="9144000" cy="5143500" type="screen16x9"/>
  <p:notesSz cx="6858000" cy="9144000"/>
  <p:embeddedFontLst>
    <p:embeddedFont>
      <p:font typeface="Averia Libre" panose="020B0604020202020204" charset="0"/>
      <p:regular r:id="rId14"/>
      <p:bold r:id="rId15"/>
      <p:italic r:id="rId16"/>
      <p:boldItalic r:id="rId17"/>
    </p:embeddedFont>
    <p:embeddedFont>
      <p:font typeface="Work Sans Regular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0171-6595-48C0-8567-772D56D5F437}">
  <a:tblStyle styleId="{93920171-6595-48C0-8567-772D56D5F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44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76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19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write the name of the animal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D631A47-FDEB-40DC-8EAB-6AE033C5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445465"/>
            <a:ext cx="7269600" cy="432600"/>
          </a:xfrm>
        </p:spPr>
        <p:txBody>
          <a:bodyPr/>
          <a:lstStyle/>
          <a:p>
            <a:r>
              <a:rPr lang="fi-FI" dirty="0"/>
              <a:t>ONLY FOR PAIRS! </a:t>
            </a:r>
            <a:r>
              <a:rPr lang="fi-FI" dirty="0" err="1"/>
              <a:t>Comparison</a:t>
            </a:r>
            <a:r>
              <a:rPr lang="fi-FI" dirty="0"/>
              <a:t> in between my </a:t>
            </a:r>
            <a:r>
              <a:rPr lang="fi-FI" dirty="0" err="1"/>
              <a:t>aquatic</a:t>
            </a:r>
            <a:r>
              <a:rPr lang="fi-FI" dirty="0"/>
              <a:t> </a:t>
            </a:r>
            <a:r>
              <a:rPr lang="fi-FI" dirty="0" err="1"/>
              <a:t>mammal</a:t>
            </a:r>
            <a:r>
              <a:rPr lang="fi-FI" dirty="0"/>
              <a:t> and the </a:t>
            </a:r>
            <a:r>
              <a:rPr lang="fi-FI" dirty="0" err="1"/>
              <a:t>seal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B00BFD-904A-48CC-A543-0C48812A4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F04047D-0FE0-4634-8FC4-CA6CA3A73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14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156" name="Google Shape;1156;p40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1400" dirty="0"/>
              <a:t>👉 Made by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 err="1"/>
              <a:t>Appearance</a:t>
            </a:r>
            <a:endParaRPr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1" dirty="0"/>
              <a:t>Here you insert the picture of the animal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Here you </a:t>
            </a:r>
            <a:r>
              <a:rPr lang="fi-FI" b="1" dirty="0" err="1"/>
              <a:t>describe</a:t>
            </a:r>
            <a:r>
              <a:rPr lang="fi-FI" b="1" dirty="0"/>
              <a:t> the </a:t>
            </a:r>
            <a:r>
              <a:rPr lang="fi-FI" b="1" dirty="0" err="1"/>
              <a:t>appearance</a:t>
            </a:r>
            <a:r>
              <a:rPr lang="fi-FI" b="1" dirty="0"/>
              <a:t> of the </a:t>
            </a:r>
            <a:r>
              <a:rPr lang="fi-FI" b="1" dirty="0" err="1"/>
              <a:t>animal</a:t>
            </a:r>
            <a:r>
              <a:rPr lang="fi-FI" b="1" dirty="0"/>
              <a:t>: </a:t>
            </a:r>
            <a:r>
              <a:rPr lang="fi-FI" b="1" dirty="0" err="1"/>
              <a:t>size</a:t>
            </a:r>
            <a:r>
              <a:rPr lang="fi-FI" b="1" dirty="0"/>
              <a:t>, </a:t>
            </a:r>
            <a:r>
              <a:rPr lang="fi-FI" b="1" dirty="0" err="1"/>
              <a:t>colour</a:t>
            </a:r>
            <a:r>
              <a:rPr lang="fi-FI" b="1" dirty="0"/>
              <a:t>, type of </a:t>
            </a:r>
            <a:r>
              <a:rPr lang="fi-FI" b="1" dirty="0" err="1"/>
              <a:t>limbs</a:t>
            </a:r>
            <a:r>
              <a:rPr lang="fi-FI" b="1" dirty="0"/>
              <a:t>, a </a:t>
            </a:r>
            <a:r>
              <a:rPr lang="fi-FI" b="1" dirty="0" err="1"/>
              <a:t>tail</a:t>
            </a:r>
            <a:r>
              <a:rPr lang="fi-FI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118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insert the picture of the habitat the animal lives 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38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/>
              <a:t>Food</a:t>
            </a:r>
            <a:endParaRPr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1" dirty="0"/>
              <a:t>Here you insert the picture of the food the animal eats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Here you </a:t>
            </a:r>
            <a:r>
              <a:rPr lang="fi-FI" b="1" dirty="0" err="1"/>
              <a:t>write</a:t>
            </a:r>
            <a:r>
              <a:rPr lang="fi-FI" b="1" dirty="0"/>
              <a:t> </a:t>
            </a:r>
            <a:r>
              <a:rPr lang="fi-FI" b="1" dirty="0" err="1"/>
              <a:t>what</a:t>
            </a:r>
            <a:r>
              <a:rPr lang="fi-FI" b="1" dirty="0"/>
              <a:t> kind of food the </a:t>
            </a:r>
            <a:r>
              <a:rPr lang="fi-FI" b="1" dirty="0" err="1"/>
              <a:t>animal</a:t>
            </a:r>
            <a:r>
              <a:rPr lang="fi-FI" b="1" dirty="0"/>
              <a:t> </a:t>
            </a:r>
            <a:r>
              <a:rPr lang="fi-FI" b="1" dirty="0" err="1"/>
              <a:t>eats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0217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75317" y="988741"/>
            <a:ext cx="327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/>
              <a:t>Here you </a:t>
            </a:r>
            <a:r>
              <a:rPr lang="fi-FI" sz="1800" dirty="0" err="1"/>
              <a:t>write</a:t>
            </a:r>
            <a:r>
              <a:rPr lang="fi-FI" sz="1800" dirty="0"/>
              <a:t> about the </a:t>
            </a:r>
            <a:r>
              <a:rPr lang="fi-FI" sz="1800" b="1" dirty="0" err="1"/>
              <a:t>breeding</a:t>
            </a:r>
            <a:r>
              <a:rPr lang="fi-FI" sz="1800" dirty="0"/>
              <a:t>: </a:t>
            </a:r>
            <a:r>
              <a:rPr lang="fi-FI" sz="1800" dirty="0" err="1"/>
              <a:t>what</a:t>
            </a:r>
            <a:r>
              <a:rPr lang="fi-FI" sz="1800" dirty="0"/>
              <a:t> time of the </a:t>
            </a:r>
            <a:r>
              <a:rPr lang="fi-FI" sz="1800" dirty="0" err="1"/>
              <a:t>year</a:t>
            </a:r>
            <a:r>
              <a:rPr lang="fi-FI" sz="1800" dirty="0"/>
              <a:t> it happens and how many </a:t>
            </a:r>
            <a:r>
              <a:rPr lang="fi-FI" sz="1800" dirty="0" err="1"/>
              <a:t>young</a:t>
            </a:r>
            <a:r>
              <a:rPr lang="fi-FI" sz="1800" dirty="0"/>
              <a:t> are </a:t>
            </a:r>
            <a:r>
              <a:rPr lang="fi-FI" sz="1800" dirty="0" err="1"/>
              <a:t>born</a:t>
            </a:r>
            <a:r>
              <a:rPr lang="fi-FI" sz="1800" dirty="0"/>
              <a:t>?</a:t>
            </a:r>
          </a:p>
          <a:p>
            <a:pPr algn="ctr"/>
            <a:endParaRPr lang="fi-FI" sz="1800" dirty="0"/>
          </a:p>
          <a:p>
            <a:pPr algn="ctr"/>
            <a:endParaRPr lang="fi-FI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772722" y="988741"/>
            <a:ext cx="2865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/>
              <a:t>Here you </a:t>
            </a:r>
            <a:r>
              <a:rPr lang="fi-FI" sz="1800" dirty="0" err="1"/>
              <a:t>insert</a:t>
            </a:r>
            <a:r>
              <a:rPr lang="fi-FI" sz="1800" dirty="0"/>
              <a:t> a picture of a </a:t>
            </a:r>
            <a:r>
              <a:rPr lang="fi-FI" sz="1800" dirty="0" err="1"/>
              <a:t>young</a:t>
            </a:r>
            <a:r>
              <a:rPr lang="fi-FI" sz="1800" dirty="0"/>
              <a:t> </a:t>
            </a:r>
            <a:r>
              <a:rPr lang="fi-FI" sz="1800" dirty="0" err="1"/>
              <a:t>member</a:t>
            </a:r>
            <a:r>
              <a:rPr lang="fi-FI" sz="1800" dirty="0"/>
              <a:t> of the </a:t>
            </a:r>
            <a:r>
              <a:rPr lang="fi-FI" sz="1800" dirty="0" err="1"/>
              <a:t>species</a:t>
            </a:r>
            <a:endParaRPr lang="fi-FI" sz="1800" dirty="0"/>
          </a:p>
          <a:p>
            <a:pPr algn="ctr"/>
            <a:endParaRPr lang="fi-FI" sz="1800" dirty="0"/>
          </a:p>
          <a:p>
            <a:pPr algn="ctr"/>
            <a:endParaRPr lang="fi-FI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7200" y="252432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Wintering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fi-FI" dirty="0"/>
              <a:t>Here you </a:t>
            </a:r>
            <a:r>
              <a:rPr lang="fi-FI" dirty="0" err="1"/>
              <a:t>write</a:t>
            </a:r>
            <a:r>
              <a:rPr lang="fi-FI" dirty="0"/>
              <a:t> how the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spends</a:t>
            </a:r>
            <a:r>
              <a:rPr lang="fi-FI" dirty="0"/>
              <a:t> the </a:t>
            </a:r>
            <a:r>
              <a:rPr lang="fi-FI" dirty="0" err="1"/>
              <a:t>wintertime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7200" y="252432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Adaptation to aquatic environment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fi-FI" dirty="0"/>
              <a:t>Here you </a:t>
            </a:r>
            <a:r>
              <a:rPr lang="fi-FI" dirty="0" err="1"/>
              <a:t>write</a:t>
            </a:r>
            <a:r>
              <a:rPr lang="fi-FI" dirty="0"/>
              <a:t> how the </a:t>
            </a:r>
            <a:r>
              <a:rPr lang="fi-FI" dirty="0" err="1"/>
              <a:t>animal</a:t>
            </a:r>
            <a:r>
              <a:rPr lang="fi-FI" dirty="0"/>
              <a:t> is </a:t>
            </a:r>
            <a:r>
              <a:rPr lang="fi-FI" dirty="0" err="1"/>
              <a:t>adapted</a:t>
            </a:r>
            <a:r>
              <a:rPr lang="fi-FI" dirty="0"/>
              <a:t> to the </a:t>
            </a:r>
            <a:r>
              <a:rPr lang="fi-FI" dirty="0" err="1"/>
              <a:t>aquatic</a:t>
            </a:r>
            <a:r>
              <a:rPr lang="fi-FI" dirty="0"/>
              <a:t> environment (see the picture in e-</a:t>
            </a:r>
            <a:r>
              <a:rPr lang="fi-FI" dirty="0" err="1"/>
              <a:t>book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36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486132" y="955182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title" idx="4294967295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Distribution</a:t>
            </a:r>
            <a:endParaRPr dirty="0"/>
          </a:p>
        </p:txBody>
      </p:sp>
      <p:sp>
        <p:nvSpPr>
          <p:cNvPr id="273" name="Google Shape;273;p2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26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accent1"/>
                </a:solidFill>
              </a:rPr>
              <a:t>You can copy the </a:t>
            </a:r>
            <a:r>
              <a:rPr lang="fi-FI" sz="900" b="1" dirty="0" err="1">
                <a:solidFill>
                  <a:schemeClr val="accent1"/>
                </a:solidFill>
              </a:rPr>
              <a:t>pinmark</a:t>
            </a:r>
            <a:r>
              <a:rPr lang="fi-FI" sz="900" b="1" dirty="0">
                <a:solidFill>
                  <a:schemeClr val="accent1"/>
                </a:solidFill>
              </a:rPr>
              <a:t> and </a:t>
            </a:r>
            <a:r>
              <a:rPr lang="fi-FI" sz="900" b="1" dirty="0" err="1">
                <a:solidFill>
                  <a:schemeClr val="accent1"/>
                </a:solidFill>
              </a:rPr>
              <a:t>paste</a:t>
            </a:r>
            <a:r>
              <a:rPr lang="fi-FI" sz="900" b="1" dirty="0">
                <a:solidFill>
                  <a:schemeClr val="accent1"/>
                </a:solidFill>
              </a:rPr>
              <a:t> it to areas your </a:t>
            </a:r>
            <a:r>
              <a:rPr lang="fi-FI" sz="900" b="1" dirty="0" err="1">
                <a:solidFill>
                  <a:schemeClr val="accent1"/>
                </a:solidFill>
              </a:rPr>
              <a:t>animal</a:t>
            </a:r>
            <a:r>
              <a:rPr lang="fi-FI" sz="900" b="1" dirty="0">
                <a:solidFill>
                  <a:schemeClr val="accent1"/>
                </a:solidFill>
              </a:rPr>
              <a:t> </a:t>
            </a:r>
            <a:r>
              <a:rPr lang="fi-FI" sz="900" b="1" dirty="0" err="1">
                <a:solidFill>
                  <a:schemeClr val="accent1"/>
                </a:solidFill>
              </a:rPr>
              <a:t>lives</a:t>
            </a:r>
            <a:r>
              <a:rPr lang="fi-FI" sz="900" b="1" dirty="0">
                <a:solidFill>
                  <a:schemeClr val="accent1"/>
                </a:solidFill>
              </a:rPr>
              <a:t> in.</a:t>
            </a:r>
            <a:endParaRPr sz="900" b="1" dirty="0">
              <a:solidFill>
                <a:schemeClr val="accent1"/>
              </a:solidFill>
            </a:endParaRPr>
          </a:p>
        </p:txBody>
      </p:sp>
      <p:cxnSp>
        <p:nvCxnSpPr>
          <p:cNvPr id="280" name="Google Shape;280;p26"/>
          <p:cNvCxnSpPr/>
          <p:nvPr/>
        </p:nvCxnSpPr>
        <p:spPr>
          <a:xfrm>
            <a:off x="6068375" y="1817119"/>
            <a:ext cx="0" cy="161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 idx="4294967295"/>
          </p:nvPr>
        </p:nvSpPr>
        <p:spPr>
          <a:xfrm>
            <a:off x="2194950" y="2387850"/>
            <a:ext cx="4754100" cy="36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Something interesting you found out about the animal?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187</Words>
  <Application>Microsoft Office PowerPoint</Application>
  <PresentationFormat>Näytössä katseltava esitys (16:9)</PresentationFormat>
  <Paragraphs>27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Work Sans Regular</vt:lpstr>
      <vt:lpstr>Arial</vt:lpstr>
      <vt:lpstr>Calibri</vt:lpstr>
      <vt:lpstr>Averia Libre</vt:lpstr>
      <vt:lpstr>Thaisa template</vt:lpstr>
      <vt:lpstr>Here you write the name of the animal</vt:lpstr>
      <vt:lpstr>Appearance</vt:lpstr>
      <vt:lpstr>Here you insert the picture of the habitat the animal lives in</vt:lpstr>
      <vt:lpstr>Food</vt:lpstr>
      <vt:lpstr>PowerPoint-esitys</vt:lpstr>
      <vt:lpstr>Wintering</vt:lpstr>
      <vt:lpstr>Adaptation to aquatic environment</vt:lpstr>
      <vt:lpstr>Distribution</vt:lpstr>
      <vt:lpstr>Something interesting you found out about the animal?</vt:lpstr>
      <vt:lpstr>ONLY FOR PAIRS! Comparison in between my aquatic mammal and the seal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you write the name of the animal</dc:title>
  <dc:creator>Viveca Himberg-Rintanen</dc:creator>
  <cp:lastModifiedBy>Viveca Himberg-Rintanen</cp:lastModifiedBy>
  <cp:revision>4</cp:revision>
  <dcterms:modified xsi:type="dcterms:W3CDTF">2025-05-04T05:51:49Z</dcterms:modified>
</cp:coreProperties>
</file>