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sldIdLst>
    <p:sldId id="256" r:id="rId5"/>
    <p:sldId id="257" r:id="rId6"/>
    <p:sldId id="258" r:id="rId7"/>
    <p:sldId id="263" r:id="rId8"/>
    <p:sldId id="264" r:id="rId9"/>
    <p:sldId id="261" r:id="rId10"/>
    <p:sldId id="262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rjo Orkovaara" initials="PO" lastIdx="5" clrIdx="0">
    <p:extLst>
      <p:ext uri="{19B8F6BF-5375-455C-9EA6-DF929625EA0E}">
        <p15:presenceInfo xmlns:p15="http://schemas.microsoft.com/office/powerpoint/2012/main" userId="S::pirjo.orkovaara_gmail.com#ext#@sanoma.onmicrosoft.com::40f43856-3511-43a1-9884-86a3689dc2a9" providerId="AD"/>
      </p:ext>
    </p:extLst>
  </p:cmAuthor>
  <p:cmAuthor id="2" name="Paula Reinikkala" initials="PR" lastIdx="1" clrIdx="1">
    <p:extLst>
      <p:ext uri="{19B8F6BF-5375-455C-9EA6-DF929625EA0E}">
        <p15:presenceInfo xmlns:p15="http://schemas.microsoft.com/office/powerpoint/2012/main" userId="S::paula.reinikkala_kolumbus.fi#ext#@sanoma.onmicrosoft.com::74617740-c4c6-4708-b4d0-021b7f4c02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C2425-E96F-9D37-E727-B5C32224A915}" v="5" dt="2021-01-26T12:53:15.319"/>
    <p1510:client id="{8570704C-1D25-DE96-FEEC-20A0FA3E0A1F}" v="8" dt="2021-01-25T09:01:26.802"/>
    <p1510:client id="{A9F71DD6-CDAD-1F19-9F94-6E2EA87172D9}" v="353" dt="2021-01-25T15:01:22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Reinikkala" userId="S::paula.reinikkala_kolumbus.fi#ext#@sanoma.onmicrosoft.com::74617740-c4c6-4708-b4d0-021b7f4c02f6" providerId="AD" clId="Web-{430C2425-E96F-9D37-E727-B5C32224A915}"/>
    <pc:docChg chg="modSld">
      <pc:chgData name="Paula Reinikkala" userId="S::paula.reinikkala_kolumbus.fi#ext#@sanoma.onmicrosoft.com::74617740-c4c6-4708-b4d0-021b7f4c02f6" providerId="AD" clId="Web-{430C2425-E96F-9D37-E727-B5C32224A915}" dt="2021-01-26T12:53:15.303" v="3" actId="20577"/>
      <pc:docMkLst>
        <pc:docMk/>
      </pc:docMkLst>
      <pc:sldChg chg="modSp">
        <pc:chgData name="Paula Reinikkala" userId="S::paula.reinikkala_kolumbus.fi#ext#@sanoma.onmicrosoft.com::74617740-c4c6-4708-b4d0-021b7f4c02f6" providerId="AD" clId="Web-{430C2425-E96F-9D37-E727-B5C32224A915}" dt="2021-01-26T12:53:00.959" v="2" actId="20577"/>
        <pc:sldMkLst>
          <pc:docMk/>
          <pc:sldMk cId="1040759109" sldId="257"/>
        </pc:sldMkLst>
        <pc:spChg chg="mod">
          <ac:chgData name="Paula Reinikkala" userId="S::paula.reinikkala_kolumbus.fi#ext#@sanoma.onmicrosoft.com::74617740-c4c6-4708-b4d0-021b7f4c02f6" providerId="AD" clId="Web-{430C2425-E96F-9D37-E727-B5C32224A915}" dt="2021-01-26T12:53:00.959" v="2" actId="20577"/>
          <ac:spMkLst>
            <pc:docMk/>
            <pc:sldMk cId="1040759109" sldId="257"/>
            <ac:spMk id="6" creationId="{E9666334-5ACB-4B15-8BFB-88D7C3C2F36E}"/>
          </ac:spMkLst>
        </pc:spChg>
      </pc:sldChg>
      <pc:sldChg chg="modSp">
        <pc:chgData name="Paula Reinikkala" userId="S::paula.reinikkala_kolumbus.fi#ext#@sanoma.onmicrosoft.com::74617740-c4c6-4708-b4d0-021b7f4c02f6" providerId="AD" clId="Web-{430C2425-E96F-9D37-E727-B5C32224A915}" dt="2021-01-26T12:53:15.303" v="3" actId="20577"/>
        <pc:sldMkLst>
          <pc:docMk/>
          <pc:sldMk cId="2459221778" sldId="262"/>
        </pc:sldMkLst>
        <pc:spChg chg="mod">
          <ac:chgData name="Paula Reinikkala" userId="S::paula.reinikkala_kolumbus.fi#ext#@sanoma.onmicrosoft.com::74617740-c4c6-4708-b4d0-021b7f4c02f6" providerId="AD" clId="Web-{430C2425-E96F-9D37-E727-B5C32224A915}" dt="2021-01-26T12:53:15.303" v="3" actId="20577"/>
          <ac:spMkLst>
            <pc:docMk/>
            <pc:sldMk cId="2459221778" sldId="262"/>
            <ac:spMk id="3" creationId="{EACE6D33-694C-4B39-B6CE-D268F6C4D0F8}"/>
          </ac:spMkLst>
        </pc:spChg>
      </pc:sldChg>
    </pc:docChg>
  </pc:docChgLst>
  <pc:docChgLst>
    <pc:chgData name="Pirjo Orkovaara" userId="S::pirjo.orkovaara_gmail.com#ext#@sanoma.onmicrosoft.com::40f43856-3511-43a1-9884-86a3689dc2a9" providerId="AD" clId="Web-{8570704C-1D25-DE96-FEEC-20A0FA3E0A1F}"/>
    <pc:docChg chg="modSld">
      <pc:chgData name="Pirjo Orkovaara" userId="S::pirjo.orkovaara_gmail.com#ext#@sanoma.onmicrosoft.com::40f43856-3511-43a1-9884-86a3689dc2a9" providerId="AD" clId="Web-{8570704C-1D25-DE96-FEEC-20A0FA3E0A1F}" dt="2021-01-25T09:01:26.802" v="7"/>
      <pc:docMkLst>
        <pc:docMk/>
      </pc:docMkLst>
      <pc:sldChg chg="addCm modCm">
        <pc:chgData name="Pirjo Orkovaara" userId="S::pirjo.orkovaara_gmail.com#ext#@sanoma.onmicrosoft.com::40f43856-3511-43a1-9884-86a3689dc2a9" providerId="AD" clId="Web-{8570704C-1D25-DE96-FEEC-20A0FA3E0A1F}" dt="2021-01-25T08:52:35.841" v="5"/>
        <pc:sldMkLst>
          <pc:docMk/>
          <pc:sldMk cId="1040759109" sldId="257"/>
        </pc:sldMkLst>
      </pc:sldChg>
      <pc:sldChg chg="modSp addCm">
        <pc:chgData name="Pirjo Orkovaara" userId="S::pirjo.orkovaara_gmail.com#ext#@sanoma.onmicrosoft.com::40f43856-3511-43a1-9884-86a3689dc2a9" providerId="AD" clId="Web-{8570704C-1D25-DE96-FEEC-20A0FA3E0A1F}" dt="2021-01-25T08:36:32.578" v="3"/>
        <pc:sldMkLst>
          <pc:docMk/>
          <pc:sldMk cId="3295449616" sldId="258"/>
        </pc:sldMkLst>
        <pc:spChg chg="mod">
          <ac:chgData name="Pirjo Orkovaara" userId="S::pirjo.orkovaara_gmail.com#ext#@sanoma.onmicrosoft.com::40f43856-3511-43a1-9884-86a3689dc2a9" providerId="AD" clId="Web-{8570704C-1D25-DE96-FEEC-20A0FA3E0A1F}" dt="2021-01-25T08:35:33.937" v="2" actId="1076"/>
          <ac:spMkLst>
            <pc:docMk/>
            <pc:sldMk cId="3295449616" sldId="258"/>
            <ac:spMk id="2" creationId="{BCEAF409-6A9A-4253-A98D-904474DA798B}"/>
          </ac:spMkLst>
        </pc:spChg>
      </pc:sldChg>
      <pc:sldChg chg="addCm">
        <pc:chgData name="Pirjo Orkovaara" userId="S::pirjo.orkovaara_gmail.com#ext#@sanoma.onmicrosoft.com::40f43856-3511-43a1-9884-86a3689dc2a9" providerId="AD" clId="Web-{8570704C-1D25-DE96-FEEC-20A0FA3E0A1F}" dt="2021-01-25T08:55:59.922" v="6"/>
        <pc:sldMkLst>
          <pc:docMk/>
          <pc:sldMk cId="2459221778" sldId="262"/>
        </pc:sldMkLst>
      </pc:sldChg>
      <pc:sldChg chg="addCm">
        <pc:chgData name="Pirjo Orkovaara" userId="S::pirjo.orkovaara_gmail.com#ext#@sanoma.onmicrosoft.com::40f43856-3511-43a1-9884-86a3689dc2a9" providerId="AD" clId="Web-{8570704C-1D25-DE96-FEEC-20A0FA3E0A1F}" dt="2021-01-25T08:41:58.366" v="4"/>
        <pc:sldMkLst>
          <pc:docMk/>
          <pc:sldMk cId="1983634397" sldId="264"/>
        </pc:sldMkLst>
      </pc:sldChg>
      <pc:sldChg chg="addCm">
        <pc:chgData name="Pirjo Orkovaara" userId="S::pirjo.orkovaara_gmail.com#ext#@sanoma.onmicrosoft.com::40f43856-3511-43a1-9884-86a3689dc2a9" providerId="AD" clId="Web-{8570704C-1D25-DE96-FEEC-20A0FA3E0A1F}" dt="2021-01-25T09:01:26.802" v="7"/>
        <pc:sldMkLst>
          <pc:docMk/>
          <pc:sldMk cId="1749793279" sldId="265"/>
        </pc:sldMkLst>
      </pc:sldChg>
    </pc:docChg>
  </pc:docChgLst>
  <pc:docChgLst>
    <pc:chgData name="Paula Reinikkala" userId="S::paula.reinikkala_kolumbus.fi#ext#@sanoma.onmicrosoft.com::74617740-c4c6-4708-b4d0-021b7f4c02f6" providerId="AD" clId="Web-{A9F71DD6-CDAD-1F19-9F94-6E2EA87172D9}"/>
    <pc:docChg chg="modSld">
      <pc:chgData name="Paula Reinikkala" userId="S::paula.reinikkala_kolumbus.fi#ext#@sanoma.onmicrosoft.com::74617740-c4c6-4708-b4d0-021b7f4c02f6" providerId="AD" clId="Web-{A9F71DD6-CDAD-1F19-9F94-6E2EA87172D9}" dt="2021-01-25T15:01:22.393" v="189" actId="20577"/>
      <pc:docMkLst>
        <pc:docMk/>
      </pc:docMkLst>
      <pc:sldChg chg="modSp delCm">
        <pc:chgData name="Paula Reinikkala" userId="S::paula.reinikkala_kolumbus.fi#ext#@sanoma.onmicrosoft.com::74617740-c4c6-4708-b4d0-021b7f4c02f6" providerId="AD" clId="Web-{A9F71DD6-CDAD-1F19-9F94-6E2EA87172D9}" dt="2021-01-25T15:01:22.393" v="189" actId="20577"/>
        <pc:sldMkLst>
          <pc:docMk/>
          <pc:sldMk cId="1040759109" sldId="257"/>
        </pc:sldMkLst>
        <pc:spChg chg="mod">
          <ac:chgData name="Paula Reinikkala" userId="S::paula.reinikkala_kolumbus.fi#ext#@sanoma.onmicrosoft.com::74617740-c4c6-4708-b4d0-021b7f4c02f6" providerId="AD" clId="Web-{A9F71DD6-CDAD-1F19-9F94-6E2EA87172D9}" dt="2021-01-25T15:01:22.393" v="189" actId="20577"/>
          <ac:spMkLst>
            <pc:docMk/>
            <pc:sldMk cId="1040759109" sldId="257"/>
            <ac:spMk id="6" creationId="{E9666334-5ACB-4B15-8BFB-88D7C3C2F36E}"/>
          </ac:spMkLst>
        </pc:spChg>
      </pc:sldChg>
      <pc:sldChg chg="modSp delCm">
        <pc:chgData name="Paula Reinikkala" userId="S::paula.reinikkala_kolumbus.fi#ext#@sanoma.onmicrosoft.com::74617740-c4c6-4708-b4d0-021b7f4c02f6" providerId="AD" clId="Web-{A9F71DD6-CDAD-1F19-9F94-6E2EA87172D9}" dt="2021-01-25T14:53:39.116" v="63" actId="20577"/>
        <pc:sldMkLst>
          <pc:docMk/>
          <pc:sldMk cId="3295449616" sldId="258"/>
        </pc:sldMkLst>
        <pc:spChg chg="mod">
          <ac:chgData name="Paula Reinikkala" userId="S::paula.reinikkala_kolumbus.fi#ext#@sanoma.onmicrosoft.com::74617740-c4c6-4708-b4d0-021b7f4c02f6" providerId="AD" clId="Web-{A9F71DD6-CDAD-1F19-9F94-6E2EA87172D9}" dt="2021-01-25T14:53:39.116" v="63" actId="20577"/>
          <ac:spMkLst>
            <pc:docMk/>
            <pc:sldMk cId="3295449616" sldId="258"/>
            <ac:spMk id="4" creationId="{351FCF6B-0EC0-494F-A18E-78443AC74238}"/>
          </ac:spMkLst>
        </pc:spChg>
      </pc:sldChg>
      <pc:sldChg chg="modSp addCm delCm">
        <pc:chgData name="Paula Reinikkala" userId="S::paula.reinikkala_kolumbus.fi#ext#@sanoma.onmicrosoft.com::74617740-c4c6-4708-b4d0-021b7f4c02f6" providerId="AD" clId="Web-{A9F71DD6-CDAD-1F19-9F94-6E2EA87172D9}" dt="2021-01-25T14:59:41.918" v="167" actId="20577"/>
        <pc:sldMkLst>
          <pc:docMk/>
          <pc:sldMk cId="2459221778" sldId="262"/>
        </pc:sldMkLst>
        <pc:spChg chg="mod">
          <ac:chgData name="Paula Reinikkala" userId="S::paula.reinikkala_kolumbus.fi#ext#@sanoma.onmicrosoft.com::74617740-c4c6-4708-b4d0-021b7f4c02f6" providerId="AD" clId="Web-{A9F71DD6-CDAD-1F19-9F94-6E2EA87172D9}" dt="2021-01-25T14:59:41.918" v="167" actId="20577"/>
          <ac:spMkLst>
            <pc:docMk/>
            <pc:sldMk cId="2459221778" sldId="262"/>
            <ac:spMk id="3" creationId="{EACE6D33-694C-4B39-B6CE-D268F6C4D0F8}"/>
          </ac:spMkLst>
        </pc:spChg>
      </pc:sldChg>
      <pc:sldChg chg="delCm">
        <pc:chgData name="Paula Reinikkala" userId="S::paula.reinikkala_kolumbus.fi#ext#@sanoma.onmicrosoft.com::74617740-c4c6-4708-b4d0-021b7f4c02f6" providerId="AD" clId="Web-{A9F71DD6-CDAD-1F19-9F94-6E2EA87172D9}" dt="2021-01-25T14:53:49.804" v="64"/>
        <pc:sldMkLst>
          <pc:docMk/>
          <pc:sldMk cId="1983634397" sldId="264"/>
        </pc:sldMkLst>
      </pc:sldChg>
      <pc:sldChg chg="delCm">
        <pc:chgData name="Paula Reinikkala" userId="S::paula.reinikkala_kolumbus.fi#ext#@sanoma.onmicrosoft.com::74617740-c4c6-4708-b4d0-021b7f4c02f6" providerId="AD" clId="Web-{A9F71DD6-CDAD-1F19-9F94-6E2EA87172D9}" dt="2021-01-25T15:00:07.998" v="168"/>
        <pc:sldMkLst>
          <pc:docMk/>
          <pc:sldMk cId="1749793279" sldId="26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52220-F235-4B50-B0B9-93E41D24D9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5CD051-E79E-40E0-96A9-A10E9BB3A90B}">
      <dgm:prSet/>
      <dgm:spPr>
        <a:gradFill flip="none" rotWithShape="0">
          <a:gsLst>
            <a:gs pos="0">
              <a:srgbClr val="66CCFF">
                <a:shade val="30000"/>
                <a:satMod val="115000"/>
              </a:srgbClr>
            </a:gs>
            <a:gs pos="50000">
              <a:srgbClr val="66CCFF">
                <a:shade val="67500"/>
                <a:satMod val="115000"/>
              </a:srgbClr>
            </a:gs>
            <a:gs pos="100000">
              <a:srgbClr val="66CCFF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0070C0"/>
          </a:solidFill>
        </a:ln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Yhteiskunta</a:t>
          </a:r>
          <a:endParaRPr lang="en-US" dirty="0">
            <a:solidFill>
              <a:schemeClr val="tx1"/>
            </a:solidFill>
          </a:endParaRPr>
        </a:p>
      </dgm:t>
    </dgm:pt>
    <dgm:pt modelId="{8A8BE012-A940-4346-A2BA-C2428C620EC4}" type="parTrans" cxnId="{FEC30F7E-1776-4CD9-AD1A-79CF6F6FBC8C}">
      <dgm:prSet/>
      <dgm:spPr/>
      <dgm:t>
        <a:bodyPr/>
        <a:lstStyle/>
        <a:p>
          <a:endParaRPr lang="en-US"/>
        </a:p>
      </dgm:t>
    </dgm:pt>
    <dgm:pt modelId="{8A9A01AD-E41C-470D-8BA4-CD61E42C283D}" type="sibTrans" cxnId="{FEC30F7E-1776-4CD9-AD1A-79CF6F6FBC8C}">
      <dgm:prSet/>
      <dgm:spPr/>
      <dgm:t>
        <a:bodyPr/>
        <a:lstStyle/>
        <a:p>
          <a:endParaRPr lang="en-US"/>
        </a:p>
      </dgm:t>
    </dgm:pt>
    <dgm:pt modelId="{A4BE5CF3-803B-4136-9A8A-7F1F356BAEA7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fi-FI" sz="2700"/>
            <a:t>Pyrkimys edistää koko väestön terveyttä </a:t>
          </a:r>
          <a:endParaRPr lang="en-US" sz="2700"/>
        </a:p>
      </dgm:t>
    </dgm:pt>
    <dgm:pt modelId="{42D85032-C6A4-4459-8B76-BA5B56F45F3A}" type="parTrans" cxnId="{1598958E-964F-4894-8DB9-591FEC917809}">
      <dgm:prSet/>
      <dgm:spPr/>
      <dgm:t>
        <a:bodyPr/>
        <a:lstStyle/>
        <a:p>
          <a:endParaRPr lang="en-US"/>
        </a:p>
      </dgm:t>
    </dgm:pt>
    <dgm:pt modelId="{D4EB1DFD-44F8-4EB0-A3EF-A4DD04536620}" type="sibTrans" cxnId="{1598958E-964F-4894-8DB9-591FEC917809}">
      <dgm:prSet/>
      <dgm:spPr/>
      <dgm:t>
        <a:bodyPr/>
        <a:lstStyle/>
        <a:p>
          <a:endParaRPr lang="en-US"/>
        </a:p>
      </dgm:t>
    </dgm:pt>
    <dgm:pt modelId="{27FD6351-15F4-4917-83F8-8D1BE616CBD9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fi-FI" sz="2700"/>
            <a:t>Perustuu tutkittuun tietoon</a:t>
          </a:r>
          <a:endParaRPr lang="en-US" sz="2700"/>
        </a:p>
      </dgm:t>
    </dgm:pt>
    <dgm:pt modelId="{3467A1F8-62C8-4C9A-9199-0E4E00B3EB21}" type="parTrans" cxnId="{8F4DC790-6CA2-44D7-9B9C-461907AC13CD}">
      <dgm:prSet/>
      <dgm:spPr/>
      <dgm:t>
        <a:bodyPr/>
        <a:lstStyle/>
        <a:p>
          <a:endParaRPr lang="en-US"/>
        </a:p>
      </dgm:t>
    </dgm:pt>
    <dgm:pt modelId="{D2D7332A-062A-4D54-8D96-41E4F8D57443}" type="sibTrans" cxnId="{8F4DC790-6CA2-44D7-9B9C-461907AC13CD}">
      <dgm:prSet/>
      <dgm:spPr/>
      <dgm:t>
        <a:bodyPr/>
        <a:lstStyle/>
        <a:p>
          <a:endParaRPr lang="en-US"/>
        </a:p>
      </dgm:t>
    </dgm:pt>
    <dgm:pt modelId="{A5ADB0D3-36DA-475B-9584-B58023797239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fi-FI" sz="2700"/>
            <a:t>Keinoja paljon</a:t>
          </a:r>
          <a:endParaRPr lang="en-US" sz="2700"/>
        </a:p>
      </dgm:t>
    </dgm:pt>
    <dgm:pt modelId="{8760485C-1944-452C-AE80-48EF05398716}" type="parTrans" cxnId="{0483F8B2-054F-4FE1-BCF8-BA523CE9CFDF}">
      <dgm:prSet/>
      <dgm:spPr/>
      <dgm:t>
        <a:bodyPr/>
        <a:lstStyle/>
        <a:p>
          <a:endParaRPr lang="en-US"/>
        </a:p>
      </dgm:t>
    </dgm:pt>
    <dgm:pt modelId="{0948E6D3-907B-4203-B3F9-F6FB95D7065E}" type="sibTrans" cxnId="{0483F8B2-054F-4FE1-BCF8-BA523CE9CFDF}">
      <dgm:prSet/>
      <dgm:spPr/>
      <dgm:t>
        <a:bodyPr/>
        <a:lstStyle/>
        <a:p>
          <a:endParaRPr lang="en-US"/>
        </a:p>
      </dgm:t>
    </dgm:pt>
    <dgm:pt modelId="{6E5E6965-E174-435C-A020-6E2845788109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fi-FI" sz="2400" dirty="0"/>
            <a:t>Tiedon jakaminen</a:t>
          </a:r>
          <a:endParaRPr lang="en-US" sz="2400" dirty="0"/>
        </a:p>
      </dgm:t>
    </dgm:pt>
    <dgm:pt modelId="{D486A7B3-FDBE-4F97-8430-27F02DA8318C}" type="parTrans" cxnId="{1FB5D394-76F2-4774-9DE7-FD12F6A30764}">
      <dgm:prSet/>
      <dgm:spPr/>
      <dgm:t>
        <a:bodyPr/>
        <a:lstStyle/>
        <a:p>
          <a:endParaRPr lang="en-US"/>
        </a:p>
      </dgm:t>
    </dgm:pt>
    <dgm:pt modelId="{1DA8BE50-817D-45E9-A40C-9ECCB800FDEF}" type="sibTrans" cxnId="{1FB5D394-76F2-4774-9DE7-FD12F6A30764}">
      <dgm:prSet/>
      <dgm:spPr/>
      <dgm:t>
        <a:bodyPr/>
        <a:lstStyle/>
        <a:p>
          <a:endParaRPr lang="en-US"/>
        </a:p>
      </dgm:t>
    </dgm:pt>
    <dgm:pt modelId="{CD0CF32C-1058-4CD5-836A-76558F40AF89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fi-FI" sz="2400" dirty="0"/>
            <a:t>Elämäntapaohjaus</a:t>
          </a:r>
          <a:endParaRPr lang="en-US" sz="2400" dirty="0"/>
        </a:p>
      </dgm:t>
    </dgm:pt>
    <dgm:pt modelId="{9B1AE234-493C-4E78-BF8D-0851C90FD3F3}" type="parTrans" cxnId="{FE66BC32-C963-4391-9CAA-04B100232D28}">
      <dgm:prSet/>
      <dgm:spPr/>
      <dgm:t>
        <a:bodyPr/>
        <a:lstStyle/>
        <a:p>
          <a:endParaRPr lang="en-US"/>
        </a:p>
      </dgm:t>
    </dgm:pt>
    <dgm:pt modelId="{A9D5B7FE-3187-4C5E-BBB1-9194B1438864}" type="sibTrans" cxnId="{FE66BC32-C963-4391-9CAA-04B100232D28}">
      <dgm:prSet/>
      <dgm:spPr/>
      <dgm:t>
        <a:bodyPr/>
        <a:lstStyle/>
        <a:p>
          <a:endParaRPr lang="en-US"/>
        </a:p>
      </dgm:t>
    </dgm:pt>
    <dgm:pt modelId="{63BD0D96-CF68-4C25-8F0F-AF8FD8437DA5}" type="pres">
      <dgm:prSet presAssocID="{71352220-F235-4B50-B0B9-93E41D24D9D8}" presName="linear" presStyleCnt="0">
        <dgm:presLayoutVars>
          <dgm:dir/>
          <dgm:animLvl val="lvl"/>
          <dgm:resizeHandles val="exact"/>
        </dgm:presLayoutVars>
      </dgm:prSet>
      <dgm:spPr/>
    </dgm:pt>
    <dgm:pt modelId="{B0068786-AC06-4A65-908D-499713585EB8}" type="pres">
      <dgm:prSet presAssocID="{F75CD051-E79E-40E0-96A9-A10E9BB3A90B}" presName="parentLin" presStyleCnt="0"/>
      <dgm:spPr/>
    </dgm:pt>
    <dgm:pt modelId="{FAEA83B5-9B26-4520-973F-93028FD3FCAC}" type="pres">
      <dgm:prSet presAssocID="{F75CD051-E79E-40E0-96A9-A10E9BB3A90B}" presName="parentLeftMargin" presStyleLbl="node1" presStyleIdx="0" presStyleCnt="1"/>
      <dgm:spPr/>
    </dgm:pt>
    <dgm:pt modelId="{BF8EB6B8-8828-4180-B76A-6BA120C8C64D}" type="pres">
      <dgm:prSet presAssocID="{F75CD051-E79E-40E0-96A9-A10E9BB3A90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1AE2F2C-4BF4-4B5A-94F5-BE26FA7C315A}" type="pres">
      <dgm:prSet presAssocID="{F75CD051-E79E-40E0-96A9-A10E9BB3A90B}" presName="negativeSpace" presStyleCnt="0"/>
      <dgm:spPr/>
    </dgm:pt>
    <dgm:pt modelId="{ECD91C8D-94D1-4BC4-B6B4-4765EFE2639B}" type="pres">
      <dgm:prSet presAssocID="{F75CD051-E79E-40E0-96A9-A10E9BB3A90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DB51014-11D1-4F79-8F0D-DF43F9D48333}" type="presOf" srcId="{F75CD051-E79E-40E0-96A9-A10E9BB3A90B}" destId="{FAEA83B5-9B26-4520-973F-93028FD3FCAC}" srcOrd="0" destOrd="0" presId="urn:microsoft.com/office/officeart/2005/8/layout/list1"/>
    <dgm:cxn modelId="{FE66BC32-C963-4391-9CAA-04B100232D28}" srcId="{A5ADB0D3-36DA-475B-9584-B58023797239}" destId="{CD0CF32C-1058-4CD5-836A-76558F40AF89}" srcOrd="1" destOrd="0" parTransId="{9B1AE234-493C-4E78-BF8D-0851C90FD3F3}" sibTransId="{A9D5B7FE-3187-4C5E-BBB1-9194B1438864}"/>
    <dgm:cxn modelId="{8737FC3D-8E7A-4D13-9976-3DA07A7306C4}" type="presOf" srcId="{F75CD051-E79E-40E0-96A9-A10E9BB3A90B}" destId="{BF8EB6B8-8828-4180-B76A-6BA120C8C64D}" srcOrd="1" destOrd="0" presId="urn:microsoft.com/office/officeart/2005/8/layout/list1"/>
    <dgm:cxn modelId="{587A764A-4046-4C9E-8ECD-EDD023B51E82}" type="presOf" srcId="{27FD6351-15F4-4917-83F8-8D1BE616CBD9}" destId="{ECD91C8D-94D1-4BC4-B6B4-4765EFE2639B}" srcOrd="0" destOrd="1" presId="urn:microsoft.com/office/officeart/2005/8/layout/list1"/>
    <dgm:cxn modelId="{9F29DE4B-E537-49BF-8DC6-A038220E9D1A}" type="presOf" srcId="{CD0CF32C-1058-4CD5-836A-76558F40AF89}" destId="{ECD91C8D-94D1-4BC4-B6B4-4765EFE2639B}" srcOrd="0" destOrd="4" presId="urn:microsoft.com/office/officeart/2005/8/layout/list1"/>
    <dgm:cxn modelId="{FEC30F7E-1776-4CD9-AD1A-79CF6F6FBC8C}" srcId="{71352220-F235-4B50-B0B9-93E41D24D9D8}" destId="{F75CD051-E79E-40E0-96A9-A10E9BB3A90B}" srcOrd="0" destOrd="0" parTransId="{8A8BE012-A940-4346-A2BA-C2428C620EC4}" sibTransId="{8A9A01AD-E41C-470D-8BA4-CD61E42C283D}"/>
    <dgm:cxn modelId="{1598958E-964F-4894-8DB9-591FEC917809}" srcId="{F75CD051-E79E-40E0-96A9-A10E9BB3A90B}" destId="{A4BE5CF3-803B-4136-9A8A-7F1F356BAEA7}" srcOrd="0" destOrd="0" parTransId="{42D85032-C6A4-4459-8B76-BA5B56F45F3A}" sibTransId="{D4EB1DFD-44F8-4EB0-A3EF-A4DD04536620}"/>
    <dgm:cxn modelId="{8F4DC790-6CA2-44D7-9B9C-461907AC13CD}" srcId="{F75CD051-E79E-40E0-96A9-A10E9BB3A90B}" destId="{27FD6351-15F4-4917-83F8-8D1BE616CBD9}" srcOrd="1" destOrd="0" parTransId="{3467A1F8-62C8-4C9A-9199-0E4E00B3EB21}" sibTransId="{D2D7332A-062A-4D54-8D96-41E4F8D57443}"/>
    <dgm:cxn modelId="{1FB5D394-76F2-4774-9DE7-FD12F6A30764}" srcId="{A5ADB0D3-36DA-475B-9584-B58023797239}" destId="{6E5E6965-E174-435C-A020-6E2845788109}" srcOrd="0" destOrd="0" parTransId="{D486A7B3-FDBE-4F97-8430-27F02DA8318C}" sibTransId="{1DA8BE50-817D-45E9-A40C-9ECCB800FDEF}"/>
    <dgm:cxn modelId="{E29FAB9A-9E18-4BE5-9687-64DCC171043E}" type="presOf" srcId="{6E5E6965-E174-435C-A020-6E2845788109}" destId="{ECD91C8D-94D1-4BC4-B6B4-4765EFE2639B}" srcOrd="0" destOrd="3" presId="urn:microsoft.com/office/officeart/2005/8/layout/list1"/>
    <dgm:cxn modelId="{394983A3-AC1A-455B-85E5-2902ADD26841}" type="presOf" srcId="{71352220-F235-4B50-B0B9-93E41D24D9D8}" destId="{63BD0D96-CF68-4C25-8F0F-AF8FD8437DA5}" srcOrd="0" destOrd="0" presId="urn:microsoft.com/office/officeart/2005/8/layout/list1"/>
    <dgm:cxn modelId="{462816AB-55A6-45D5-9A7B-FE0607496CC0}" type="presOf" srcId="{A4BE5CF3-803B-4136-9A8A-7F1F356BAEA7}" destId="{ECD91C8D-94D1-4BC4-B6B4-4765EFE2639B}" srcOrd="0" destOrd="0" presId="urn:microsoft.com/office/officeart/2005/8/layout/list1"/>
    <dgm:cxn modelId="{0483F8B2-054F-4FE1-BCF8-BA523CE9CFDF}" srcId="{F75CD051-E79E-40E0-96A9-A10E9BB3A90B}" destId="{A5ADB0D3-36DA-475B-9584-B58023797239}" srcOrd="2" destOrd="0" parTransId="{8760485C-1944-452C-AE80-48EF05398716}" sibTransId="{0948E6D3-907B-4203-B3F9-F6FB95D7065E}"/>
    <dgm:cxn modelId="{AADEA1D9-CB99-454F-900C-02B7E94AF7B3}" type="presOf" srcId="{A5ADB0D3-36DA-475B-9584-B58023797239}" destId="{ECD91C8D-94D1-4BC4-B6B4-4765EFE2639B}" srcOrd="0" destOrd="2" presId="urn:microsoft.com/office/officeart/2005/8/layout/list1"/>
    <dgm:cxn modelId="{B968E6E3-FDB6-412B-A2DA-5C313AE3DB50}" type="presParOf" srcId="{63BD0D96-CF68-4C25-8F0F-AF8FD8437DA5}" destId="{B0068786-AC06-4A65-908D-499713585EB8}" srcOrd="0" destOrd="0" presId="urn:microsoft.com/office/officeart/2005/8/layout/list1"/>
    <dgm:cxn modelId="{5D96430B-AC5F-44E7-A2CF-D21F8A8E707F}" type="presParOf" srcId="{B0068786-AC06-4A65-908D-499713585EB8}" destId="{FAEA83B5-9B26-4520-973F-93028FD3FCAC}" srcOrd="0" destOrd="0" presId="urn:microsoft.com/office/officeart/2005/8/layout/list1"/>
    <dgm:cxn modelId="{7125D756-CA73-4F92-A420-86D4FFD4D49A}" type="presParOf" srcId="{B0068786-AC06-4A65-908D-499713585EB8}" destId="{BF8EB6B8-8828-4180-B76A-6BA120C8C64D}" srcOrd="1" destOrd="0" presId="urn:microsoft.com/office/officeart/2005/8/layout/list1"/>
    <dgm:cxn modelId="{AF6B0879-0A7A-4464-BC2C-4051125E8BAE}" type="presParOf" srcId="{63BD0D96-CF68-4C25-8F0F-AF8FD8437DA5}" destId="{11AE2F2C-4BF4-4B5A-94F5-BE26FA7C315A}" srcOrd="1" destOrd="0" presId="urn:microsoft.com/office/officeart/2005/8/layout/list1"/>
    <dgm:cxn modelId="{8A7C4087-AF4D-4260-A6A0-F2ABEF6C9B17}" type="presParOf" srcId="{63BD0D96-CF68-4C25-8F0F-AF8FD8437DA5}" destId="{ECD91C8D-94D1-4BC4-B6B4-4765EFE263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91C8D-94D1-4BC4-B6B4-4765EFE2639B}">
      <dsp:nvSpPr>
        <dsp:cNvPr id="0" name=""/>
        <dsp:cNvSpPr/>
      </dsp:nvSpPr>
      <dsp:spPr>
        <a:xfrm>
          <a:off x="0" y="557693"/>
          <a:ext cx="4364816" cy="372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58" tIns="770636" rIns="338758" bIns="170688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700" kern="1200"/>
            <a:t>Pyrkimys edistää koko väestön terveyttä 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700" kern="1200"/>
            <a:t>Perustuu tutkittuun tietoon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700" kern="1200"/>
            <a:t>Keinoja paljon</a:t>
          </a:r>
          <a:endParaRPr lang="en-US" sz="27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/>
            <a:t>Tiedon jakaminen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/>
            <a:t>Elämäntapaohjaus</a:t>
          </a:r>
          <a:endParaRPr lang="en-US" sz="2400" kern="1200" dirty="0"/>
        </a:p>
      </dsp:txBody>
      <dsp:txXfrm>
        <a:off x="0" y="557693"/>
        <a:ext cx="4364816" cy="3729600"/>
      </dsp:txXfrm>
    </dsp:sp>
    <dsp:sp modelId="{BF8EB6B8-8828-4180-B76A-6BA120C8C64D}">
      <dsp:nvSpPr>
        <dsp:cNvPr id="0" name=""/>
        <dsp:cNvSpPr/>
      </dsp:nvSpPr>
      <dsp:spPr>
        <a:xfrm>
          <a:off x="218240" y="11572"/>
          <a:ext cx="3055371" cy="1092240"/>
        </a:xfrm>
        <a:prstGeom prst="roundRect">
          <a:avLst/>
        </a:prstGeom>
        <a:gradFill flip="none" rotWithShape="0">
          <a:gsLst>
            <a:gs pos="0">
              <a:srgbClr val="66CCFF">
                <a:shade val="30000"/>
                <a:satMod val="115000"/>
              </a:srgbClr>
            </a:gs>
            <a:gs pos="50000">
              <a:srgbClr val="66CCFF">
                <a:shade val="67500"/>
                <a:satMod val="115000"/>
              </a:srgbClr>
            </a:gs>
            <a:gs pos="100000">
              <a:srgbClr val="66CCFF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86" tIns="0" rIns="115486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b="1" kern="1200" dirty="0">
              <a:solidFill>
                <a:schemeClr val="tx1"/>
              </a:solidFill>
            </a:rPr>
            <a:t>Yhteiskunta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271559" y="64891"/>
        <a:ext cx="2948733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7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1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7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4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0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4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5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F300F-46BF-428B-B871-6A1ADE77A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98" b="885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16DFEA0-8ED6-41C1-90E1-D17D309F0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125636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5598DE-A4EB-49BD-9791-021FDD848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876425"/>
            <a:ext cx="7772400" cy="2374289"/>
          </a:xfrm>
        </p:spPr>
        <p:txBody>
          <a:bodyPr anchor="ctr">
            <a:normAutofit/>
          </a:bodyPr>
          <a:lstStyle/>
          <a:p>
            <a:pPr algn="l"/>
            <a:r>
              <a:rPr lang="fi-FI" sz="6000" dirty="0">
                <a:solidFill>
                  <a:srgbClr val="7030A0"/>
                </a:solidFill>
              </a:rPr>
              <a:t>Terveyskäyttäytymisen malleja ja teorioita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C0CE03-1302-4EEB-99AA-328FE4FCB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0" y="3888359"/>
            <a:ext cx="3581400" cy="2374288"/>
          </a:xfrm>
        </p:spPr>
        <p:txBody>
          <a:bodyPr anchor="ctr">
            <a:normAutofit/>
          </a:bodyPr>
          <a:lstStyle/>
          <a:p>
            <a:pPr algn="l"/>
            <a:endParaRPr lang="fi-FI" sz="2200">
              <a:solidFill>
                <a:srgbClr val="FFFFFF"/>
              </a:solidFill>
            </a:endParaRP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BEC64A6C-88B3-4BF2-A163-14CE77CA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D95F8D0D-4C44-41A3-AE80-F88E0381C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8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174D5A98-8CAA-4A77-BEF7-9DB1B246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532360"/>
            <a:ext cx="5825801" cy="8737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Terveyskäyttäytyminen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9666334-5ACB-4B15-8BFB-88D7C3C2F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57350"/>
            <a:ext cx="6162676" cy="49149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Terveyteen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vaikuttavia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tietoisia</a:t>
            </a:r>
            <a:r>
              <a:rPr lang="en-US" dirty="0">
                <a:solidFill>
                  <a:srgbClr val="002060"/>
                </a:solidFill>
              </a:rPr>
              <a:t> tai </a:t>
            </a:r>
            <a:r>
              <a:rPr lang="en-US" dirty="0" err="1">
                <a:solidFill>
                  <a:srgbClr val="002060"/>
                </a:solidFill>
              </a:rPr>
              <a:t>tiedostamattomia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valintoja</a:t>
            </a:r>
            <a:r>
              <a:rPr lang="en-US" dirty="0">
                <a:solidFill>
                  <a:srgbClr val="002060"/>
                </a:solidFill>
              </a:rPr>
              <a:t> ja </a:t>
            </a:r>
            <a:r>
              <a:rPr lang="en-US" dirty="0" err="1">
                <a:solidFill>
                  <a:srgbClr val="002060"/>
                </a:solidFill>
              </a:rPr>
              <a:t>tottumuksia</a:t>
            </a:r>
            <a:endParaRPr lang="en-US" dirty="0" err="1">
              <a:solidFill>
                <a:srgbClr val="002060">
                  <a:alpha val="60000"/>
                </a:srgbClr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Esim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syömiseen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nukkumiseen</a:t>
            </a:r>
            <a:r>
              <a:rPr lang="en-US" dirty="0">
                <a:solidFill>
                  <a:srgbClr val="002060"/>
                </a:solidFill>
              </a:rPr>
              <a:t> tai </a:t>
            </a:r>
            <a:r>
              <a:rPr lang="en-US" dirty="0" err="1">
                <a:solidFill>
                  <a:srgbClr val="002060"/>
                </a:solidFill>
              </a:rPr>
              <a:t>liikkumiseen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liittyvät</a:t>
            </a:r>
            <a:r>
              <a:rPr lang="en-US" dirty="0">
                <a:solidFill>
                  <a:srgbClr val="002060"/>
                </a:solidFill>
              </a:rPr>
              <a:t>  </a:t>
            </a:r>
            <a:r>
              <a:rPr lang="en-US" dirty="0" err="1">
                <a:solidFill>
                  <a:srgbClr val="002060"/>
                </a:solidFill>
              </a:rPr>
              <a:t>tavat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Alkavat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muotoutua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jo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varhaisessa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lapsuudessa</a:t>
            </a:r>
            <a:endParaRPr lang="en-US" dirty="0">
              <a:solidFill>
                <a:srgbClr val="002060">
                  <a:alpha val="60000"/>
                </a:srgbClr>
              </a:solidFill>
            </a:endParaRPr>
          </a:p>
          <a:p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Voivat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olla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terveyttä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ylläpitäviä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tai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heikentäviä</a:t>
            </a:r>
            <a:endParaRPr lang="en-US" dirty="0">
              <a:solidFill>
                <a:srgbClr val="002060">
                  <a:alpha val="60000"/>
                </a:srgbClr>
              </a:solidFill>
            </a:endParaRPr>
          </a:p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1" name="Sisällön paikkamerkki 10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761D9C6E-0229-4525-8A28-C9A833D0AE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r="17512"/>
          <a:stretch/>
        </p:blipFill>
        <p:spPr>
          <a:xfrm>
            <a:off x="7236476" y="1"/>
            <a:ext cx="4952475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63FF26C-4A76-438A-8432-AD84870CA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F584242-C794-46DB-8727-01C37FD53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91DA1E44-8F13-4005-90A6-FFF837BFAF4D}"/>
              </a:ext>
            </a:extLst>
          </p:cNvPr>
          <p:cNvSpPr txBox="1"/>
          <p:nvPr/>
        </p:nvSpPr>
        <p:spPr>
          <a:xfrm rot="16200000">
            <a:off x="4778422" y="3285884"/>
            <a:ext cx="456380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 David Straight</a:t>
            </a:r>
          </a:p>
        </p:txBody>
      </p:sp>
    </p:spTree>
    <p:extLst>
      <p:ext uri="{BB962C8B-B14F-4D97-AF65-F5344CB8AC3E}">
        <p14:creationId xmlns:p14="http://schemas.microsoft.com/office/powerpoint/2010/main" val="104075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ame 32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EAF409-6A9A-4253-A98D-904474DA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300340"/>
            <a:ext cx="5606425" cy="12046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Terveyskäyttäytymiseen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vaikuttavia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tekijöitä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51FCF6B-0EC0-494F-A18E-78443AC74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799" y="1704975"/>
            <a:ext cx="5606425" cy="46644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Yksilötason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tekijöitä</a:t>
            </a:r>
            <a:endParaRPr lang="en-US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Ikä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sukupuoli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Koulutustaso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varallisuus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Yhteisötason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tekijöitä</a:t>
            </a:r>
            <a:endParaRPr lang="en-US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Perhe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ystävät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Koulu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-/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harrastus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-/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työyhteisö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Yhteiskuntatason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tekijöitä</a:t>
            </a:r>
            <a:endParaRPr lang="en-US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Sosiaali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- ja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terveydenhuoltopalvelut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Terveyskampanjat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6" name="Sisällön paikkamerkki 5" descr="Kuva, joka sisältää kohteen henkilö, ulko, henkilöt, ryhmä&#10;&#10;Kuvaus luotu automaattisesti">
            <a:extLst>
              <a:ext uri="{FF2B5EF4-FFF2-40B4-BE49-F238E27FC236}">
                <a16:creationId xmlns:a16="http://schemas.microsoft.com/office/drawing/2014/main" id="{93D5853F-FA99-49AE-A100-8DFB54DAD7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" r="2" b="2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9146BB2-E93E-450C-B709-AAD2E8235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7E47B7F-7A47-45D5-A79E-077FBD8BB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075D4991-9B37-416E-B72E-2225D69A5158}"/>
              </a:ext>
            </a:extLst>
          </p:cNvPr>
          <p:cNvSpPr txBox="1"/>
          <p:nvPr/>
        </p:nvSpPr>
        <p:spPr>
          <a:xfrm>
            <a:off x="6094476" y="6429375"/>
            <a:ext cx="3257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Unsplash.com/Jade </a:t>
            </a:r>
            <a:r>
              <a:rPr lang="en-US" sz="1400" dirty="0" err="1"/>
              <a:t>Masri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544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458CAE-8912-4202-B9D2-77F489BE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280" y="802784"/>
            <a:ext cx="5963920" cy="1848976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accent1">
                    <a:lumMod val="50000"/>
                  </a:schemeClr>
                </a:solidFill>
              </a:rPr>
              <a:t>Jokainen voi itse vaikuttaa omaan terveyskäyttäytymiseensä</a:t>
            </a:r>
          </a:p>
        </p:txBody>
      </p:sp>
      <p:pic>
        <p:nvPicPr>
          <p:cNvPr id="8" name="Sisällön paikkamerkki 7" descr="Kuva, joka sisältää kohteen puu, ulko, maa, kasvi&#10;&#10;Kuvaus luotu automaattisesti">
            <a:extLst>
              <a:ext uri="{FF2B5EF4-FFF2-40B4-BE49-F238E27FC236}">
                <a16:creationId xmlns:a16="http://schemas.microsoft.com/office/drawing/2014/main" id="{0042E0F1-EB5D-47F5-8AF7-2B06CD2E5F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9920" cy="6858000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0005C2-C520-4182-9CC6-EA9E9337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280" y="2651760"/>
            <a:ext cx="5963920" cy="3525202"/>
          </a:xfrm>
        </p:spPr>
        <p:txBody>
          <a:bodyPr/>
          <a:lstStyle/>
          <a:p>
            <a:pPr marL="228600" indent="0">
              <a:buNone/>
            </a:pPr>
            <a:r>
              <a:rPr lang="fi-FI" dirty="0"/>
              <a:t>Edellytyksiä</a:t>
            </a:r>
          </a:p>
          <a:p>
            <a:pPr lvl="1"/>
            <a:r>
              <a:rPr lang="fi-FI" sz="2800" dirty="0"/>
              <a:t>Motivaatio</a:t>
            </a:r>
          </a:p>
          <a:p>
            <a:pPr lvl="1"/>
            <a:r>
              <a:rPr lang="fi-FI" sz="2800" dirty="0"/>
              <a:t>Terveysosaaminen</a:t>
            </a:r>
          </a:p>
          <a:p>
            <a:pPr lvl="1"/>
            <a:r>
              <a:rPr lang="fi-FI" sz="2800" dirty="0"/>
              <a:t>Sosiaalinen tuki</a:t>
            </a:r>
          </a:p>
          <a:p>
            <a:pPr lvl="1"/>
            <a:r>
              <a:rPr lang="fi-FI" sz="2800" dirty="0"/>
              <a:t>Tarvittaessa terveyden huollon asiantuntijan ohjaus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E6CD3CB-5B2D-48B1-989B-C99EA07EC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BFC1C21-1DF3-41B3-AED2-0EE5F006F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92D3295-0A07-4032-83E6-69C13293BC4E}"/>
              </a:ext>
            </a:extLst>
          </p:cNvPr>
          <p:cNvSpPr txBox="1"/>
          <p:nvPr/>
        </p:nvSpPr>
        <p:spPr>
          <a:xfrm>
            <a:off x="5709920" y="6461224"/>
            <a:ext cx="6080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Unsplash.com/Vladislav </a:t>
            </a:r>
            <a:r>
              <a:rPr lang="en-US" sz="1400" dirty="0" err="1"/>
              <a:t>Babienko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842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A14683-7E12-4E1A-B174-A8286E6D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48" y="783734"/>
            <a:ext cx="11174952" cy="769836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tx1"/>
                </a:solidFill>
              </a:rPr>
              <a:t>Terveyskäyttäytymiseen vaikuttaminen</a:t>
            </a:r>
          </a:p>
        </p:txBody>
      </p:sp>
      <p:graphicFrame>
        <p:nvGraphicFramePr>
          <p:cNvPr id="12" name="Sisällön paikkamerkki 3">
            <a:extLst>
              <a:ext uri="{FF2B5EF4-FFF2-40B4-BE49-F238E27FC236}">
                <a16:creationId xmlns:a16="http://schemas.microsoft.com/office/drawing/2014/main" id="{13B18ED6-9F72-4AFD-9F24-B7660DE30EA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8954735"/>
              </p:ext>
            </p:extLst>
          </p:nvPr>
        </p:nvGraphicFramePr>
        <p:xfrm>
          <a:off x="3986704" y="1878097"/>
          <a:ext cx="4364816" cy="429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FC30B99C-4149-4AF2-9701-DA7BEB4D53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l="8229" r="11050" b="1"/>
          <a:stretch/>
        </p:blipFill>
        <p:spPr>
          <a:xfrm>
            <a:off x="178848" y="2446380"/>
            <a:ext cx="3698687" cy="3744870"/>
          </a:xfrm>
          <a:prstGeom prst="rect">
            <a:avLst/>
          </a:prstGeom>
        </p:spPr>
      </p:pic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35DD4FA-26EA-437C-9875-12663B3D3E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86" r="1026" b="-3"/>
          <a:stretch/>
        </p:blipFill>
        <p:spPr>
          <a:xfrm>
            <a:off x="8460689" y="2341605"/>
            <a:ext cx="3711689" cy="35881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C587351-0571-4B73-A60E-EBFD92ED8B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487F130-B6F4-4E5F-9200-3C5BC673CC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59081C16-2CB6-45B4-BB41-92203797ED21}"/>
              </a:ext>
            </a:extLst>
          </p:cNvPr>
          <p:cNvSpPr/>
          <p:nvPr/>
        </p:nvSpPr>
        <p:spPr>
          <a:xfrm>
            <a:off x="8460689" y="3133725"/>
            <a:ext cx="159436" cy="769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363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CD86A2C-493D-4E0D-AC9E-FA1B0D5F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61937"/>
            <a:ext cx="6268721" cy="15573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Terveyskäyttäytymisen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malleja</a:t>
            </a:r>
            <a:r>
              <a:rPr lang="en-US" sz="4400" dirty="0">
                <a:solidFill>
                  <a:schemeClr val="tx1"/>
                </a:solidFill>
              </a:rPr>
              <a:t> ja </a:t>
            </a:r>
            <a:r>
              <a:rPr lang="en-US" sz="4400" dirty="0" err="1">
                <a:solidFill>
                  <a:schemeClr val="tx1"/>
                </a:solidFill>
              </a:rPr>
              <a:t>teorioita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37E733-DDA2-4D53-9426-F66D17810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2162175"/>
            <a:ext cx="6573520" cy="401002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Terveyskäyttäytymistä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pyritään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havainnollistamaan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ymmärtämään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ennustamaan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mallien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teorioiden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avulla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  <a:p>
            <a:endParaRPr lang="en-US" sz="8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Mallit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teoriat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ovat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monitieteisiä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niiden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näkökulmat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vaihtelevat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32076FE-7D56-497E-990E-7A1CA5B31D44}"/>
              </a:ext>
            </a:extLst>
          </p:cNvPr>
          <p:cNvSpPr txBox="1"/>
          <p:nvPr/>
        </p:nvSpPr>
        <p:spPr>
          <a:xfrm rot="5400000">
            <a:off x="10445532" y="3333603"/>
            <a:ext cx="3185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Unsplash.com/Ferenc Horvath</a:t>
            </a:r>
          </a:p>
        </p:txBody>
      </p:sp>
      <p:pic>
        <p:nvPicPr>
          <p:cNvPr id="9" name="Sisällön paikkamerkki 8" descr="Kuva, joka sisältää kohteen teksti, sisä&#10;&#10;Kuvaus luotu automaattisesti">
            <a:extLst>
              <a:ext uri="{FF2B5EF4-FFF2-40B4-BE49-F238E27FC236}">
                <a16:creationId xmlns:a16="http://schemas.microsoft.com/office/drawing/2014/main" id="{41602CAB-D390-4C28-8B14-010345E4F4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21" y="261937"/>
            <a:ext cx="5313680" cy="6334125"/>
          </a:xfr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7C2CB23-8810-4FE8-8056-A3BCBC5B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C18CDD-5FA1-465A-91ED-407F481F6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5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5E2185-A122-4F9C-8AA4-0C4B354D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1"/>
            <a:ext cx="9153525" cy="1107439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1"/>
                </a:solidFill>
              </a:rPr>
              <a:t>Terveyskäyttäytymistä selittäviä malleja</a:t>
            </a:r>
          </a:p>
        </p:txBody>
      </p:sp>
      <p:pic>
        <p:nvPicPr>
          <p:cNvPr id="6" name="Sisällön paikkamerkki 5" descr="Kuva, joka sisältää kohteen sisä, palapeli, jousisoitin, useat&#10;&#10;Kuvaus luotu automaattisesti">
            <a:extLst>
              <a:ext uri="{FF2B5EF4-FFF2-40B4-BE49-F238E27FC236}">
                <a16:creationId xmlns:a16="http://schemas.microsoft.com/office/drawing/2014/main" id="{BBB543E5-68EE-4632-9E2A-533FDCB4CD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26" y="1107440"/>
            <a:ext cx="1433574" cy="5750559"/>
          </a:xfrm>
        </p:spPr>
      </p:pic>
      <p:pic>
        <p:nvPicPr>
          <p:cNvPr id="7" name="Sisällön paikkamerkki 5" descr="Kuva, joka sisältää kohteen sisä, palapeli, jousisoitin, useat&#10;&#10;Kuvaus luotu automaattisesti">
            <a:extLst>
              <a:ext uri="{FF2B5EF4-FFF2-40B4-BE49-F238E27FC236}">
                <a16:creationId xmlns:a16="http://schemas.microsoft.com/office/drawing/2014/main" id="{F992DC97-AD76-44AD-8C5E-7F0F568B9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026160"/>
            <a:ext cx="1433572" cy="583183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31B7ED6-8036-4428-AA61-1C7F9968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5F935CF-022A-435B-9917-8F70033EC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CE6D33-694C-4B39-B6CE-D268F6C4D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3572" y="1026160"/>
            <a:ext cx="9324856" cy="58318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indent="0">
              <a:buNone/>
            </a:pPr>
            <a:r>
              <a:rPr lang="fi-FI" sz="2600" b="1" dirty="0"/>
              <a:t>Sosiaalis-kognitiivinen teoria</a:t>
            </a:r>
          </a:p>
          <a:p>
            <a:r>
              <a:rPr lang="fi-FI" sz="2400" dirty="0">
                <a:solidFill>
                  <a:srgbClr val="31321C"/>
                </a:solidFill>
              </a:rPr>
              <a:t>Korostaa yksilöllisten tekijöiden ja ympäristön välistä vuorovaikutusta (esim. mallioppiminen).</a:t>
            </a:r>
          </a:p>
          <a:p>
            <a:pPr marL="228600" indent="0">
              <a:buNone/>
            </a:pPr>
            <a:r>
              <a:rPr lang="fi-FI" sz="2600" b="1" dirty="0"/>
              <a:t>Terveysuskomusmalli</a:t>
            </a:r>
          </a:p>
          <a:p>
            <a:r>
              <a:rPr lang="fi-FI" sz="2400">
                <a:solidFill>
                  <a:srgbClr val="31321C"/>
                </a:solidFill>
              </a:rPr>
              <a:t>Henkilökohtaiset uskomukset muutoksen seurauksista ja </a:t>
            </a:r>
            <a:r>
              <a:rPr lang="fi-FI" sz="2400" dirty="0">
                <a:solidFill>
                  <a:srgbClr val="31321C"/>
                </a:solidFill>
              </a:rPr>
              <a:t>mahdollisista esteistä voivat vaikuttaa terveyskäyttäytymiseen</a:t>
            </a:r>
          </a:p>
          <a:p>
            <a:pPr marL="228600" indent="0">
              <a:buNone/>
            </a:pPr>
            <a:r>
              <a:rPr lang="fi-FI" sz="2600" b="1" dirty="0"/>
              <a:t>Suunnitellun käyttäytymisen teoria</a:t>
            </a:r>
          </a:p>
          <a:p>
            <a:r>
              <a:rPr lang="fi-FI" sz="2400" dirty="0"/>
              <a:t>Korostaa yksilön omaa suunnitelmaa/ aikomusta muuttaa terveyskäyttäytymistään</a:t>
            </a:r>
          </a:p>
          <a:p>
            <a:pPr marL="228600" indent="0">
              <a:buNone/>
            </a:pPr>
            <a:r>
              <a:rPr lang="fi-FI" sz="2600" b="1" dirty="0"/>
              <a:t>Muutosvaihemalli</a:t>
            </a:r>
          </a:p>
          <a:p>
            <a:r>
              <a:rPr lang="fi-FI" sz="2400" dirty="0"/>
              <a:t>Terveyskäyttäytyminen muuttuu vaiheittain: suunnitelmallisesti ja tavoitteellisesti tai joskus repsahtaen</a:t>
            </a:r>
          </a:p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2BC954E-1D84-4A15-B462-51C1F8A747C2}"/>
              </a:ext>
            </a:extLst>
          </p:cNvPr>
          <p:cNvSpPr txBox="1"/>
          <p:nvPr/>
        </p:nvSpPr>
        <p:spPr>
          <a:xfrm rot="16200000">
            <a:off x="8726922" y="3485931"/>
            <a:ext cx="37552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 Hans-Peter </a:t>
            </a:r>
            <a:r>
              <a:rPr lang="en-US" sz="1400" dirty="0" err="1"/>
              <a:t>Gauster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922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14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FFAE98-40D7-4E38-90EC-5D0CEA46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0" y="242885"/>
            <a:ext cx="4441348" cy="18811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Oman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terveyskäyttäytymisen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muuttaminen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A4F247-2577-4FEB-BA19-60D7FC15B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" y="2648362"/>
            <a:ext cx="6251098" cy="40381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On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aina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yksilöllistä</a:t>
            </a:r>
            <a:endParaRPr lang="en-US" sz="2400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Mikä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sopii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yhdelle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ei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sovi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kaikille</a:t>
            </a:r>
            <a:endParaRPr lang="en-US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Saattaa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viedä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aikaa</a:t>
            </a:r>
            <a:endParaRPr lang="en-US" sz="2400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Uusi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elämäntapa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vaatii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Uuden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omaksumista</a:t>
            </a:r>
            <a:endParaRPr lang="en-US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Vanhoista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tavoista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poisoppimista</a:t>
            </a:r>
            <a:endParaRPr lang="en-US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Vakiintunut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terveellinen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elämäntapa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palkitsee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ajan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kuluessa</a:t>
            </a:r>
            <a:endParaRPr lang="en-US" sz="2400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en-US" sz="19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900" dirty="0">
              <a:solidFill>
                <a:schemeClr val="tx2"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en-US" sz="19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10" name="Sisällön paikkamerkki 9" descr="Kuva, joka sisältää kohteen henkilö, hedelmä, ruoho, ulko&#10;&#10;Kuvaus luotu automaattisesti">
            <a:extLst>
              <a:ext uri="{FF2B5EF4-FFF2-40B4-BE49-F238E27FC236}">
                <a16:creationId xmlns:a16="http://schemas.microsoft.com/office/drawing/2014/main" id="{8EEC66D3-E672-4B66-A0E0-B6503879A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48" y="242887"/>
            <a:ext cx="4951475" cy="64436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8FE6E71-CF4C-42E9-9A89-134323CB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E12BB2C-D5AF-4816-8D89-2D796A9D4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FA2F458C-4C64-4641-A956-E7DBE23E1655}"/>
              </a:ext>
            </a:extLst>
          </p:cNvPr>
          <p:cNvSpPr txBox="1"/>
          <p:nvPr/>
        </p:nvSpPr>
        <p:spPr>
          <a:xfrm rot="5400000">
            <a:off x="10225625" y="3462330"/>
            <a:ext cx="3612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 </a:t>
            </a:r>
            <a:r>
              <a:rPr lang="en-US" sz="1400" dirty="0" err="1"/>
              <a:t>Caju</a:t>
            </a:r>
            <a:r>
              <a:rPr lang="en-US" sz="1400" dirty="0"/>
              <a:t> Gomes</a:t>
            </a:r>
          </a:p>
        </p:txBody>
      </p:sp>
      <p:pic>
        <p:nvPicPr>
          <p:cNvPr id="5" name="Kuva 4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D20F4688-8E41-4AF8-AD79-20C814686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4002">
            <a:off x="288205" y="222458"/>
            <a:ext cx="1822885" cy="2203446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4DB9754E-6F10-4B93-A89A-FA64130DADFA}"/>
              </a:ext>
            </a:extLst>
          </p:cNvPr>
          <p:cNvSpPr txBox="1"/>
          <p:nvPr/>
        </p:nvSpPr>
        <p:spPr>
          <a:xfrm rot="16200000">
            <a:off x="-1504247" y="2766611"/>
            <a:ext cx="3346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Unsplash.com/Alysha </a:t>
            </a:r>
            <a:r>
              <a:rPr lang="en-US" sz="1400" dirty="0" err="1"/>
              <a:t>Rosly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9793279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RegularSeedLeftStep">
      <a:dk1>
        <a:srgbClr val="000000"/>
      </a:dk1>
      <a:lt1>
        <a:srgbClr val="FFFFFF"/>
      </a:lt1>
      <a:dk2>
        <a:srgbClr val="31321C"/>
      </a:dk2>
      <a:lt2>
        <a:srgbClr val="F0F0F3"/>
      </a:lt2>
      <a:accent1>
        <a:srgbClr val="A9A342"/>
      </a:accent1>
      <a:accent2>
        <a:srgbClr val="B1793B"/>
      </a:accent2>
      <a:accent3>
        <a:srgbClr val="C35A4D"/>
      </a:accent3>
      <a:accent4>
        <a:srgbClr val="B13B5F"/>
      </a:accent4>
      <a:accent5>
        <a:srgbClr val="C34DA2"/>
      </a:accent5>
      <a:accent6>
        <a:srgbClr val="A13BB1"/>
      </a:accent6>
      <a:hlink>
        <a:srgbClr val="6C72CE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6AAD9A-E2B0-4F3C-AD34-677969D638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BAB951-A3EA-4016-AA5D-0721BDB9FB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6D5467-75FB-411D-82E3-4455D1E77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256</Words>
  <Application>Microsoft Office PowerPoint</Application>
  <PresentationFormat>Laajakuva</PresentationFormat>
  <Paragraphs>58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LuminousVTI</vt:lpstr>
      <vt:lpstr>Terveyskäyttäytymisen malleja ja teorioita</vt:lpstr>
      <vt:lpstr>Terveyskäyttäytyminen</vt:lpstr>
      <vt:lpstr>Terveyskäyttäytymiseen vaikuttavia tekijöitä</vt:lpstr>
      <vt:lpstr>Jokainen voi itse vaikuttaa omaan terveyskäyttäytymiseensä</vt:lpstr>
      <vt:lpstr>Terveyskäyttäytymiseen vaikuttaminen</vt:lpstr>
      <vt:lpstr>Terveyskäyttäytymisen malleja ja teorioita</vt:lpstr>
      <vt:lpstr>Terveyskäyttäytymistä selittäviä malleja</vt:lpstr>
      <vt:lpstr>Oman terveyskäyttäytymisen muuttaminen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Terveyskäyttäytymisen malleja ja teorioita</dc:title>
  <dc:creator>Paula</dc:creator>
  <cp:lastModifiedBy>Paula</cp:lastModifiedBy>
  <cp:revision>59</cp:revision>
  <dcterms:created xsi:type="dcterms:W3CDTF">2021-01-22T11:27:30Z</dcterms:created>
  <dcterms:modified xsi:type="dcterms:W3CDTF">2021-01-26T12:53:21Z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