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28905-91E1-4E5A-A428-5715F1BDE098}" type="datetimeFigureOut">
              <a:rPr lang="fi-FI" smtClean="0"/>
              <a:t>24.8.2017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BBAFF-F80C-4CEE-8976-D3E5F7DCD69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9772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28905-91E1-4E5A-A428-5715F1BDE098}" type="datetimeFigureOut">
              <a:rPr lang="fi-FI" smtClean="0"/>
              <a:t>24.8.2017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BBAFF-F80C-4CEE-8976-D3E5F7DCD69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921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28905-91E1-4E5A-A428-5715F1BDE098}" type="datetimeFigureOut">
              <a:rPr lang="fi-FI" smtClean="0"/>
              <a:t>24.8.2017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BBAFF-F80C-4CEE-8976-D3E5F7DCD69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9810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28905-91E1-4E5A-A428-5715F1BDE098}" type="datetimeFigureOut">
              <a:rPr lang="fi-FI" smtClean="0"/>
              <a:t>24.8.2017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BBAFF-F80C-4CEE-8976-D3E5F7DCD69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7533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28905-91E1-4E5A-A428-5715F1BDE098}" type="datetimeFigureOut">
              <a:rPr lang="fi-FI" smtClean="0"/>
              <a:t>24.8.2017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BBAFF-F80C-4CEE-8976-D3E5F7DCD69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0059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28905-91E1-4E5A-A428-5715F1BDE098}" type="datetimeFigureOut">
              <a:rPr lang="fi-FI" smtClean="0"/>
              <a:t>24.8.2017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BBAFF-F80C-4CEE-8976-D3E5F7DCD69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7455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28905-91E1-4E5A-A428-5715F1BDE098}" type="datetimeFigureOut">
              <a:rPr lang="fi-FI" smtClean="0"/>
              <a:t>24.8.2017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BBAFF-F80C-4CEE-8976-D3E5F7DCD69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5803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28905-91E1-4E5A-A428-5715F1BDE098}" type="datetimeFigureOut">
              <a:rPr lang="fi-FI" smtClean="0"/>
              <a:t>24.8.2017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BBAFF-F80C-4CEE-8976-D3E5F7DCD69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4327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28905-91E1-4E5A-A428-5715F1BDE098}" type="datetimeFigureOut">
              <a:rPr lang="fi-FI" smtClean="0"/>
              <a:t>24.8.2017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BBAFF-F80C-4CEE-8976-D3E5F7DCD69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8274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28905-91E1-4E5A-A428-5715F1BDE098}" type="datetimeFigureOut">
              <a:rPr lang="fi-FI" smtClean="0"/>
              <a:t>24.8.2017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BBAFF-F80C-4CEE-8976-D3E5F7DCD69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4727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28905-91E1-4E5A-A428-5715F1BDE098}" type="datetimeFigureOut">
              <a:rPr lang="fi-FI" smtClean="0"/>
              <a:t>24.8.2017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BBAFF-F80C-4CEE-8976-D3E5F7DCD69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175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28905-91E1-4E5A-A428-5715F1BDE098}" type="datetimeFigureOut">
              <a:rPr lang="fi-FI" smtClean="0"/>
              <a:t>24.8.2017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BBAFF-F80C-4CEE-8976-D3E5F7DCD69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5558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Kuva 3" descr="Epic! - Books for Kids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0" t="20409" r="11858" b="15855"/>
          <a:stretch/>
        </p:blipFill>
        <p:spPr>
          <a:xfrm>
            <a:off x="1070918" y="1482811"/>
            <a:ext cx="9289485" cy="423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040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 descr="Epic! - Books for Kids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7" t="20217" r="12141" b="16312"/>
          <a:stretch/>
        </p:blipFill>
        <p:spPr>
          <a:xfrm>
            <a:off x="1260124" y="865350"/>
            <a:ext cx="9671752" cy="4406866"/>
          </a:xfrm>
        </p:spPr>
      </p:pic>
    </p:spTree>
    <p:extLst>
      <p:ext uri="{BB962C8B-B14F-4D97-AF65-F5344CB8AC3E}">
        <p14:creationId xmlns:p14="http://schemas.microsoft.com/office/powerpoint/2010/main" val="1210651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 descr="Epic! - Books for Kids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6" t="20020" r="11756" b="15680"/>
          <a:stretch/>
        </p:blipFill>
        <p:spPr>
          <a:xfrm>
            <a:off x="569679" y="584886"/>
            <a:ext cx="11052642" cy="5321643"/>
          </a:xfrm>
        </p:spPr>
      </p:pic>
    </p:spTree>
    <p:extLst>
      <p:ext uri="{BB962C8B-B14F-4D97-AF65-F5344CB8AC3E}">
        <p14:creationId xmlns:p14="http://schemas.microsoft.com/office/powerpoint/2010/main" val="4170649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 descr="Epic! - Books for Kids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8" t="20777" r="12237" b="15918"/>
          <a:stretch/>
        </p:blipFill>
        <p:spPr>
          <a:xfrm>
            <a:off x="769967" y="1027906"/>
            <a:ext cx="10652065" cy="4852086"/>
          </a:xfrm>
        </p:spPr>
      </p:pic>
    </p:spTree>
    <p:extLst>
      <p:ext uri="{BB962C8B-B14F-4D97-AF65-F5344CB8AC3E}">
        <p14:creationId xmlns:p14="http://schemas.microsoft.com/office/powerpoint/2010/main" val="4291100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 descr="Epic! - Books for Kids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0" t="19977" r="11804" b="15781"/>
          <a:stretch/>
        </p:blipFill>
        <p:spPr>
          <a:xfrm>
            <a:off x="704674" y="931177"/>
            <a:ext cx="10439856" cy="4798503"/>
          </a:xfrm>
        </p:spPr>
      </p:pic>
    </p:spTree>
    <p:extLst>
      <p:ext uri="{BB962C8B-B14F-4D97-AF65-F5344CB8AC3E}">
        <p14:creationId xmlns:p14="http://schemas.microsoft.com/office/powerpoint/2010/main" val="513697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0</Words>
  <Application>Microsoft Office PowerPoint</Application>
  <PresentationFormat>Laajakuva</PresentationFormat>
  <Paragraphs>0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Office-teema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Sivistysosasto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Mira Card</dc:creator>
  <cp:lastModifiedBy>Mira Card</cp:lastModifiedBy>
  <cp:revision>3</cp:revision>
  <dcterms:created xsi:type="dcterms:W3CDTF">2017-08-24T05:43:35Z</dcterms:created>
  <dcterms:modified xsi:type="dcterms:W3CDTF">2017-08-24T11:14:53Z</dcterms:modified>
</cp:coreProperties>
</file>