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4029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8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1204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7648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9771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2473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7203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7649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823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703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831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98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723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01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08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357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616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C930E-A7F7-4DCA-8C1F-80035F6E143F}" type="datetimeFigureOut">
              <a:rPr lang="fi-FI" smtClean="0"/>
              <a:t>5.12.2015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6A957-17D5-4D8C-B448-56EC21DA15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94915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0322" y="2838090"/>
            <a:ext cx="8144134" cy="1337700"/>
          </a:xfrm>
        </p:spPr>
        <p:txBody>
          <a:bodyPr/>
          <a:lstStyle/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Wassermelone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salat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Watermelone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salad</a:t>
            </a:r>
            <a:endParaRPr lang="fi-F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Moonika, Sonja, Jenna, Rosa, Jarkko, Jere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8080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How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it</a:t>
            </a:r>
            <a:endParaRPr lang="fi-F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76046" y="2053087"/>
            <a:ext cx="10498346" cy="4571999"/>
          </a:xfrm>
        </p:spPr>
        <p:txBody>
          <a:bodyPr>
            <a:normAutofit/>
          </a:bodyPr>
          <a:lstStyle/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First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scrapped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salad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plates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</a:p>
          <a:p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Moonika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sliced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watermelons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</a:p>
          <a:p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Rosa set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watermelon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pieces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plates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Sonja made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delicious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salad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sauce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Jere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choped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goatcheese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put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them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plates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Sonja set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olives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plates</a:t>
            </a:r>
            <a:endParaRPr lang="fi-F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Rosa set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sunflowerseeds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plates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Jere and Sonja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finished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salad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delicious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sauce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</a:p>
          <a:p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Jarkko and Jenna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carry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tables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chairs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endParaRPr lang="fi-F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971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4287" y="2336873"/>
            <a:ext cx="10069895" cy="4883436"/>
          </a:xfrm>
        </p:spPr>
        <p:txBody>
          <a:bodyPr/>
          <a:lstStyle/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When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food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had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All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people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our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roup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something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our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food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fast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but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didn’t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like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food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really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much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But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think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that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maybe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some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people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liked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it. 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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fi-F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What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needed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  <a:endParaRPr lang="fi-F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2044460"/>
            <a:ext cx="11542143" cy="4684144"/>
          </a:xfrm>
        </p:spPr>
        <p:txBody>
          <a:bodyPr>
            <a:normAutofit/>
          </a:bodyPr>
          <a:lstStyle/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had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5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watermelons</a:t>
            </a:r>
            <a:endParaRPr lang="fi-F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Olives</a:t>
            </a:r>
            <a:endParaRPr lang="fi-F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Citron</a:t>
            </a:r>
            <a:endParaRPr lang="fi-F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Olive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oil</a:t>
            </a:r>
            <a:endParaRPr lang="fi-F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Vinegar</a:t>
            </a:r>
            <a:endParaRPr lang="fi-F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Goatcheese</a:t>
            </a:r>
            <a:endParaRPr lang="fi-F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Salad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Salt</a:t>
            </a:r>
          </a:p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Pepper</a:t>
            </a:r>
            <a:endParaRPr lang="fi-F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Sunflowerseeds</a:t>
            </a:r>
            <a:r>
              <a:rPr lang="fi-F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6856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75" y="344517"/>
            <a:ext cx="11180792" cy="6289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713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ini">
  <a:themeElements>
    <a:clrScheme name="Berliini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ini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in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66</TotalTime>
  <Words>148</Words>
  <Application>Microsoft Office PowerPoint</Application>
  <PresentationFormat>Laajakuva</PresentationFormat>
  <Paragraphs>24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Courier New</vt:lpstr>
      <vt:lpstr>Trebuchet MS</vt:lpstr>
      <vt:lpstr>Wingdings</vt:lpstr>
      <vt:lpstr>Berliini</vt:lpstr>
      <vt:lpstr>Wassermelone salat Watermelone salad</vt:lpstr>
      <vt:lpstr>How we did it</vt:lpstr>
      <vt:lpstr>PowerPoint-esitys</vt:lpstr>
      <vt:lpstr>What we needed… </vt:lpstr>
      <vt:lpstr>PowerPoint-esitys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Wassermelone salat</dc:title>
  <dc:creator>Moonika Rautiainen</dc:creator>
  <cp:lastModifiedBy>Moonika Rautiainen</cp:lastModifiedBy>
  <cp:revision>5</cp:revision>
  <dcterms:created xsi:type="dcterms:W3CDTF">2015-12-05T00:33:49Z</dcterms:created>
  <dcterms:modified xsi:type="dcterms:W3CDTF">2015-12-05T01:40:11Z</dcterms:modified>
</cp:coreProperties>
</file>