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ED11FE-BE80-4D6E-9DB9-2804D035AB5C}" type="datetimeFigureOut">
              <a:rPr lang="fi-FI" smtClean="0"/>
              <a:pPr/>
              <a:t>19.10.2014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8D3ED5-4A4D-42CF-B980-C2850C730B0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Det </a:t>
            </a:r>
            <a:r>
              <a:rPr lang="fi-FI" dirty="0" err="1" smtClean="0"/>
              <a:t>finländska</a:t>
            </a:r>
            <a:r>
              <a:rPr lang="fi-FI" dirty="0" smtClean="0"/>
              <a:t> </a:t>
            </a:r>
            <a:r>
              <a:rPr lang="fi-FI" dirty="0" err="1" smtClean="0"/>
              <a:t>ståndssamhället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26" y="1124740"/>
            <a:ext cx="3143250" cy="21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1810"/>
            <a:ext cx="3665982" cy="25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12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 </a:t>
            </a:r>
            <a:r>
              <a:rPr lang="fi-FI" dirty="0" err="1" smtClean="0"/>
              <a:t>fattiga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u="sng" dirty="0" err="1" smtClean="0"/>
              <a:t>Obesuttna</a:t>
            </a:r>
            <a:r>
              <a:rPr lang="fi-FI" dirty="0" smtClean="0"/>
              <a:t> = </a:t>
            </a:r>
            <a:r>
              <a:rPr lang="fi-FI" dirty="0" err="1" smtClean="0"/>
              <a:t>personer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ägde</a:t>
            </a:r>
            <a:r>
              <a:rPr lang="fi-FI" dirty="0" smtClean="0"/>
              <a:t> </a:t>
            </a:r>
            <a:r>
              <a:rPr lang="fi-FI" dirty="0" err="1" smtClean="0"/>
              <a:t>sin</a:t>
            </a:r>
            <a:r>
              <a:rPr lang="fi-FI" dirty="0" smtClean="0"/>
              <a:t> </a:t>
            </a:r>
            <a:r>
              <a:rPr lang="fi-FI" dirty="0" err="1" smtClean="0"/>
              <a:t>egen</a:t>
            </a:r>
            <a:r>
              <a:rPr lang="fi-FI" dirty="0" smtClean="0"/>
              <a:t> </a:t>
            </a:r>
            <a:r>
              <a:rPr lang="fi-FI" dirty="0" err="1" smtClean="0"/>
              <a:t>jord</a:t>
            </a:r>
            <a:endParaRPr lang="fi-FI" dirty="0" smtClean="0"/>
          </a:p>
          <a:p>
            <a:endParaRPr lang="fi-FI" dirty="0"/>
          </a:p>
          <a:p>
            <a:r>
              <a:rPr lang="fi-FI" u="sng" dirty="0" err="1" smtClean="0"/>
              <a:t>Torpare</a:t>
            </a:r>
            <a:r>
              <a:rPr lang="fi-FI" dirty="0" smtClean="0"/>
              <a:t> = </a:t>
            </a:r>
            <a:r>
              <a:rPr lang="fi-FI" dirty="0" err="1" smtClean="0"/>
              <a:t>obesuttna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hyrde</a:t>
            </a:r>
            <a:r>
              <a:rPr lang="fi-FI" dirty="0" smtClean="0"/>
              <a:t> en </a:t>
            </a:r>
            <a:r>
              <a:rPr lang="fi-FI" u="sng" dirty="0" err="1" smtClean="0"/>
              <a:t>gård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jord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hjälp</a:t>
            </a:r>
            <a:r>
              <a:rPr lang="fi-FI" dirty="0" smtClean="0"/>
              <a:t> av </a:t>
            </a:r>
            <a:r>
              <a:rPr lang="fi-FI" dirty="0" err="1" smtClean="0"/>
              <a:t>dagsverken</a:t>
            </a:r>
            <a:endParaRPr lang="fi-FI" dirty="0" smtClean="0"/>
          </a:p>
          <a:p>
            <a:endParaRPr lang="fi-FI" dirty="0"/>
          </a:p>
          <a:p>
            <a:r>
              <a:rPr lang="fi-FI" u="sng" dirty="0" err="1" smtClean="0"/>
              <a:t>Inhysingar</a:t>
            </a:r>
            <a:r>
              <a:rPr lang="fi-FI" dirty="0" smtClean="0"/>
              <a:t> = </a:t>
            </a:r>
            <a:r>
              <a:rPr lang="fi-FI" dirty="0" err="1" smtClean="0"/>
              <a:t>obesuttna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hemlösa</a:t>
            </a: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16363"/>
            <a:ext cx="40100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18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Uppg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Läs</a:t>
            </a:r>
            <a:r>
              <a:rPr lang="fi-FI" dirty="0" smtClean="0"/>
              <a:t> s.36-38</a:t>
            </a:r>
          </a:p>
          <a:p>
            <a:endParaRPr lang="fi-FI" dirty="0"/>
          </a:p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r>
              <a:rPr lang="fi-FI" dirty="0" smtClean="0"/>
              <a:t> av </a:t>
            </a:r>
            <a:r>
              <a:rPr lang="fi-FI" dirty="0" err="1" smtClean="0"/>
              <a:t>landets</a:t>
            </a:r>
            <a:r>
              <a:rPr lang="fi-FI" dirty="0" smtClean="0"/>
              <a:t> </a:t>
            </a:r>
            <a:r>
              <a:rPr lang="fi-FI" dirty="0" err="1" smtClean="0"/>
              <a:t>befolkning</a:t>
            </a:r>
            <a:r>
              <a:rPr lang="fi-FI" dirty="0" smtClean="0"/>
              <a:t> </a:t>
            </a:r>
            <a:r>
              <a:rPr lang="fi-FI" dirty="0" err="1" smtClean="0"/>
              <a:t>levde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landsbygden</a:t>
            </a:r>
            <a:r>
              <a:rPr lang="fi-FI" dirty="0" smtClean="0"/>
              <a:t> i </a:t>
            </a:r>
            <a:r>
              <a:rPr lang="fi-FI" dirty="0" err="1" smtClean="0"/>
              <a:t>början</a:t>
            </a:r>
            <a:r>
              <a:rPr lang="fi-FI" dirty="0" smtClean="0"/>
              <a:t> av </a:t>
            </a:r>
            <a:r>
              <a:rPr lang="fi-FI" dirty="0" err="1" smtClean="0"/>
              <a:t>autonomins</a:t>
            </a:r>
            <a:r>
              <a:rPr lang="fi-FI" dirty="0" smtClean="0"/>
              <a:t> </a:t>
            </a:r>
            <a:r>
              <a:rPr lang="fi-FI" dirty="0" err="1" smtClean="0"/>
              <a:t>tid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obesuttna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err="1" smtClean="0"/>
              <a:t>Vilket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det </a:t>
            </a:r>
            <a:r>
              <a:rPr lang="fi-FI" dirty="0" err="1" smtClean="0"/>
              <a:t>största</a:t>
            </a:r>
            <a:r>
              <a:rPr lang="fi-FI" dirty="0" smtClean="0"/>
              <a:t> </a:t>
            </a:r>
            <a:r>
              <a:rPr lang="fi-FI" dirty="0" err="1" smtClean="0"/>
              <a:t>problemet</a:t>
            </a:r>
            <a:r>
              <a:rPr lang="fi-FI" dirty="0" smtClean="0"/>
              <a:t> för </a:t>
            </a:r>
            <a:r>
              <a:rPr lang="fi-FI" dirty="0" err="1" smtClean="0"/>
              <a:t>torparna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684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bönderna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Den </a:t>
            </a:r>
            <a:r>
              <a:rPr lang="sv-FI" u="sng" dirty="0" smtClean="0"/>
              <a:t>största gruppen</a:t>
            </a:r>
            <a:r>
              <a:rPr lang="sv-FI" dirty="0" smtClean="0"/>
              <a:t> bland </a:t>
            </a:r>
            <a:r>
              <a:rPr lang="sv-FI" u="sng" dirty="0" smtClean="0"/>
              <a:t>ständerna</a:t>
            </a:r>
            <a:r>
              <a:rPr lang="sv-FI" dirty="0" smtClean="0"/>
              <a:t> (ca 26 %)</a:t>
            </a:r>
            <a:endParaRPr lang="sv-FI" u="sng" dirty="0" smtClean="0"/>
          </a:p>
          <a:p>
            <a:endParaRPr lang="sv-FI" u="sng" dirty="0" smtClean="0"/>
          </a:p>
          <a:p>
            <a:r>
              <a:rPr lang="sv-FI" u="sng" dirty="0" smtClean="0"/>
              <a:t>Ägde </a:t>
            </a:r>
            <a:r>
              <a:rPr lang="sv-FI" dirty="0" smtClean="0"/>
              <a:t>hus, jord och skog</a:t>
            </a:r>
            <a:endParaRPr lang="sv-FI" u="sng" dirty="0"/>
          </a:p>
        </p:txBody>
      </p:sp>
      <p:pic>
        <p:nvPicPr>
          <p:cNvPr id="4" name="Bildobjekt 3" descr="häm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317340" cy="3018892"/>
          </a:xfrm>
          <a:prstGeom prst="rect">
            <a:avLst/>
          </a:prstGeom>
        </p:spPr>
      </p:pic>
      <p:pic>
        <p:nvPicPr>
          <p:cNvPr id="5" name="Bildobjekt 4" descr="Lohitalonpo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121152" cy="2109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borgarna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sv-FI" dirty="0" smtClean="0"/>
              <a:t>Ca 3 % av befolkningen</a:t>
            </a:r>
          </a:p>
          <a:p>
            <a:endParaRPr lang="sv-FI" dirty="0" smtClean="0"/>
          </a:p>
          <a:p>
            <a:r>
              <a:rPr lang="sv-FI" dirty="0" smtClean="0"/>
              <a:t>Bodde i </a:t>
            </a:r>
            <a:r>
              <a:rPr lang="sv-FI" u="sng" dirty="0" smtClean="0"/>
              <a:t>städerna</a:t>
            </a:r>
            <a:r>
              <a:rPr lang="sv-FI" dirty="0" smtClean="0"/>
              <a:t>, och var t.ex. köpmän och hantverkare till yrket</a:t>
            </a:r>
          </a:p>
          <a:p>
            <a:endParaRPr lang="sv-FI" dirty="0" smtClean="0"/>
          </a:p>
          <a:p>
            <a:r>
              <a:rPr lang="sv-FI" dirty="0" smtClean="0"/>
              <a:t>En del var </a:t>
            </a:r>
            <a:r>
              <a:rPr lang="sv-FI" u="sng" dirty="0" smtClean="0"/>
              <a:t>förmögna</a:t>
            </a:r>
            <a:endParaRPr lang="sv-FI" u="sng" dirty="0"/>
          </a:p>
        </p:txBody>
      </p:sp>
      <p:pic>
        <p:nvPicPr>
          <p:cNvPr id="4" name="Bildobjekt 3" descr="Tampere_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789040"/>
            <a:ext cx="4189415" cy="2675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sv-FI" dirty="0" smtClean="0"/>
              <a:t>Prästerna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sv-FI" dirty="0" smtClean="0"/>
              <a:t>Förutom arbetet som präst fungerade prästen också som </a:t>
            </a:r>
            <a:r>
              <a:rPr lang="sv-FI" u="sng" dirty="0" smtClean="0"/>
              <a:t>lärare</a:t>
            </a:r>
            <a:r>
              <a:rPr lang="sv-FI" dirty="0" smtClean="0"/>
              <a:t> och </a:t>
            </a:r>
            <a:r>
              <a:rPr lang="sv-FI" u="sng" dirty="0" smtClean="0"/>
              <a:t>hjälpte fattiga människor</a:t>
            </a:r>
          </a:p>
          <a:p>
            <a:endParaRPr lang="sv-FI" dirty="0" smtClean="0"/>
          </a:p>
          <a:p>
            <a:r>
              <a:rPr lang="sv-FI" dirty="0" smtClean="0"/>
              <a:t>Betydelsefulla personer i bondesamhället</a:t>
            </a:r>
          </a:p>
          <a:p>
            <a:endParaRPr lang="sv-FI" dirty="0" smtClean="0"/>
          </a:p>
          <a:p>
            <a:r>
              <a:rPr lang="sv-FI" dirty="0" smtClean="0"/>
              <a:t>Ca 0,3 % av befolkningen</a:t>
            </a:r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4" name="Bildobjekt 3" descr="kinke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717032"/>
            <a:ext cx="4672584" cy="281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sv-FI" dirty="0" smtClean="0"/>
              <a:t>Adeln - överklassen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sv-FI" dirty="0" smtClean="0"/>
              <a:t>Färre än en procent av befolkningen</a:t>
            </a:r>
          </a:p>
          <a:p>
            <a:endParaRPr lang="sv-FI" dirty="0" smtClean="0"/>
          </a:p>
          <a:p>
            <a:r>
              <a:rPr lang="sv-FI" u="sng" dirty="0" smtClean="0"/>
              <a:t>Ärvde</a:t>
            </a:r>
            <a:r>
              <a:rPr lang="sv-FI" dirty="0" smtClean="0"/>
              <a:t> sina </a:t>
            </a:r>
            <a:r>
              <a:rPr lang="sv-FI" u="sng" dirty="0" smtClean="0"/>
              <a:t>titlar</a:t>
            </a:r>
            <a:r>
              <a:rPr lang="sv-FI" dirty="0" smtClean="0"/>
              <a:t> och </a:t>
            </a:r>
            <a:r>
              <a:rPr lang="sv-FI" u="sng" dirty="0" smtClean="0"/>
              <a:t>förmögenheten</a:t>
            </a:r>
          </a:p>
          <a:p>
            <a:endParaRPr lang="sv-FI" u="sng" dirty="0" smtClean="0"/>
          </a:p>
          <a:p>
            <a:r>
              <a:rPr lang="sv-FI" dirty="0" smtClean="0"/>
              <a:t>Den grupp som ansågs vara viktigast i </a:t>
            </a:r>
            <a:r>
              <a:rPr lang="sv-FI" u="sng" dirty="0" smtClean="0"/>
              <a:t>ståndssamhället</a:t>
            </a:r>
            <a:endParaRPr lang="sv-FI" u="sng" dirty="0"/>
          </a:p>
        </p:txBody>
      </p:sp>
      <p:pic>
        <p:nvPicPr>
          <p:cNvPr id="4" name="Bildobjekt 3" descr="ritarihuone_sal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40"/>
            <a:ext cx="4291584" cy="2862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149</Words>
  <Application>Microsoft Office PowerPoint</Application>
  <PresentationFormat>Bildspel på skärmen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Erkkeri</vt:lpstr>
      <vt:lpstr>Det finländska ståndssamhället</vt:lpstr>
      <vt:lpstr>De fattiga</vt:lpstr>
      <vt:lpstr>Uppg. </vt:lpstr>
      <vt:lpstr>bönderna</vt:lpstr>
      <vt:lpstr>borgarna</vt:lpstr>
      <vt:lpstr>Prästerna</vt:lpstr>
      <vt:lpstr>Adeln - överklassen</vt:lpstr>
    </vt:vector>
  </TitlesOfParts>
  <Company>Lohjan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finländska ståndssamhället</dc:title>
  <dc:creator>Nylund Christian</dc:creator>
  <cp:lastModifiedBy>Christian</cp:lastModifiedBy>
  <cp:revision>7</cp:revision>
  <dcterms:created xsi:type="dcterms:W3CDTF">2014-10-06T11:50:59Z</dcterms:created>
  <dcterms:modified xsi:type="dcterms:W3CDTF">2014-10-19T19:55:21Z</dcterms:modified>
</cp:coreProperties>
</file>