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9C75D0-DDA1-751F-7D61-2FE030BBA2EC}" v="21" dt="2019-12-19T19:05:48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2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ruoho, pöytä, valokuva, huone&#10;&#10;Kuvaus luotu, erittäin korkea luotettavuus">
            <a:extLst>
              <a:ext uri="{FF2B5EF4-FFF2-40B4-BE49-F238E27FC236}">
                <a16:creationId xmlns:a16="http://schemas.microsoft.com/office/drawing/2014/main" id="{4ECB3A47-6906-49E0-BD6B-71C4B9470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99" y="-1435"/>
            <a:ext cx="12226786" cy="68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12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ruoho, valokuva, pöytä, laatikko&#10;&#10;Kuvaus luotu, erittäin korkea luotettavuus">
            <a:extLst>
              <a:ext uri="{FF2B5EF4-FFF2-40B4-BE49-F238E27FC236}">
                <a16:creationId xmlns:a16="http://schemas.microsoft.com/office/drawing/2014/main" id="{FA0DC0BF-5069-4141-894F-47B4073EB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129"/>
            <a:ext cx="12192000" cy="6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15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B2587A0B-92EA-485F-97D1-DA1338E09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705" y="-985"/>
            <a:ext cx="9700591" cy="68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65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650F7BB6-07EE-480B-87DD-84D78587E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24" y="2620"/>
            <a:ext cx="9654988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71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Bärlund Pia</dc:creator>
  <cp:lastModifiedBy>Bärlund Pia</cp:lastModifiedBy>
  <cp:revision>20</cp:revision>
  <dcterms:created xsi:type="dcterms:W3CDTF">2019-12-19T18:59:55Z</dcterms:created>
  <dcterms:modified xsi:type="dcterms:W3CDTF">2020-01-23T08:20:21Z</dcterms:modified>
</cp:coreProperties>
</file>