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embeddedFontLst>
    <p:embeddedFont>
      <p:font typeface="Verdana" panose="020B0604030504040204" pitchFamily="34" charset="0"/>
      <p:regular r:id="rId13"/>
      <p:bold r:id="rId14"/>
      <p:italic r:id="rId15"/>
      <p:boldItalic r:id="rId16"/>
    </p:embeddedFont>
    <p:embeddedFont>
      <p:font typeface="Merriweather Sans" panose="020B060402020202020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144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620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680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0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1</a:t>
            </a:fld>
            <a:endParaRPr lang="fi-FI" sz="1200" b="0" i="0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Shape 158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59" name="Shape 159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fi-FI"/>
              <a:t>10</a:t>
            </a:fld>
            <a:endParaRPr lang="fi-FI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5" name="Shape 95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fi-FI"/>
              <a:t>2</a:t>
            </a:fld>
            <a:endParaRPr lang="fi-FI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fi-FI"/>
              <a:t>3</a:t>
            </a:fld>
            <a:endParaRPr lang="fi-FI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fi-FI"/>
              <a:t>4</a:t>
            </a:fld>
            <a:endParaRPr lang="fi-FI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19" name="Shape 119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fi-FI"/>
              <a:t>5</a:t>
            </a:fld>
            <a:endParaRPr lang="fi-FI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27" name="Shape 127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fi-FI"/>
              <a:t>6</a:t>
            </a:fld>
            <a:endParaRPr lang="fi-FI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35" name="Shape 135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fi-FI"/>
              <a:t>7</a:t>
            </a:fld>
            <a:endParaRPr lang="fi-FI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43" name="Shape 143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fi-FI"/>
              <a:t>8</a:t>
            </a:fld>
            <a:endParaRPr lang="fi-FI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51" name="Shape 151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fi-FI"/>
              <a:t>9</a:t>
            </a:fld>
            <a:endParaRPr lang="fi-FI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yhjä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Otsikko ja pystysuora teksti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 rot="5400000">
            <a:off x="2396330" y="57943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Pystysuora otsikko ja teksti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 rot="5400000">
            <a:off x="604043" y="389731"/>
            <a:ext cx="5811838" cy="57626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Otsikko ja sisältö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Otsikkodia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>
            <a:spLocks noGrp="1"/>
          </p:cNvSpPr>
          <p:nvPr>
            <p:ph type="ctrTitle"/>
          </p:nvPr>
        </p:nvSpPr>
        <p:spPr>
          <a:xfrm>
            <a:off x="1143000" y="1122362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6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Osan ylätunniste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623887" y="1709738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6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body" idx="1"/>
          </p:nvPr>
        </p:nvSpPr>
        <p:spPr>
          <a:xfrm>
            <a:off x="623887" y="4589462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888888"/>
              </a:buClr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Kaksi sisältökohdetta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67149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2"/>
          </p:nvPr>
        </p:nvSpPr>
        <p:spPr>
          <a:xfrm>
            <a:off x="4648200" y="1825625"/>
            <a:ext cx="3867149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Vertailu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630237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1"/>
          </p:nvPr>
        </p:nvSpPr>
        <p:spPr>
          <a:xfrm>
            <a:off x="630237" y="1681163"/>
            <a:ext cx="3868737" cy="8239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2"/>
          </p:nvPr>
        </p:nvSpPr>
        <p:spPr>
          <a:xfrm>
            <a:off x="630237" y="2505075"/>
            <a:ext cx="3868737" cy="3684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787" cy="8239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787" cy="3684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Vain otsikko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Otsikollinen sisältö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630237" y="457200"/>
            <a:ext cx="2949575" cy="1600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32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3887787" y="987425"/>
            <a:ext cx="4629150" cy="48736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254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685800" marR="0" lvl="1" indent="-508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body" idx="2"/>
          </p:nvPr>
        </p:nvSpPr>
        <p:spPr>
          <a:xfrm>
            <a:off x="630237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Otsikollinen kuva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title"/>
          </p:nvPr>
        </p:nvSpPr>
        <p:spPr>
          <a:xfrm>
            <a:off x="630237" y="457200"/>
            <a:ext cx="2949575" cy="1600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32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8" name="Shape 68"/>
          <p:cNvSpPr>
            <a:spLocks noGrp="1"/>
          </p:cNvSpPr>
          <p:nvPr>
            <p:ph type="pic" idx="2"/>
          </p:nvPr>
        </p:nvSpPr>
        <p:spPr>
          <a:xfrm>
            <a:off x="3887787" y="987425"/>
            <a:ext cx="4629150" cy="48736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630237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  <p:sp>
        <p:nvSpPr>
          <p:cNvPr id="15" name="Shape 15"/>
          <p:cNvSpPr txBox="1"/>
          <p:nvPr/>
        </p:nvSpPr>
        <p:spPr>
          <a:xfrm>
            <a:off x="228600" y="6453335"/>
            <a:ext cx="3429000" cy="27463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Forum VI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Shape 9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Shape 91"/>
          <p:cNvSpPr txBox="1"/>
          <p:nvPr/>
        </p:nvSpPr>
        <p:spPr>
          <a:xfrm>
            <a:off x="4267200" y="1981199"/>
            <a:ext cx="3678900" cy="263300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rtl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fi-FI" sz="2400" b="1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Luku 11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2400" b="1" dirty="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 rtl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fi-FI" sz="2400" b="1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Japani – </a:t>
            </a:r>
          </a:p>
          <a:p>
            <a:pPr lvl="0" rtl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fi-FI" sz="2400" b="1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nousevan </a:t>
            </a:r>
          </a:p>
          <a:p>
            <a:pPr lvl="0" rtl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fi-FI" sz="2400" b="1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auringon maa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2400" dirty="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Verdana"/>
              <a:buNone/>
            </a:pPr>
            <a:endParaRPr sz="2400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i-FI" dirty="0"/>
              <a:t>Vuodesta 1945 nykypäivään</a:t>
            </a:r>
          </a:p>
        </p:txBody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67000" cy="4351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127000" lvl="0" rtl="0">
              <a:spcBef>
                <a:spcPts val="0"/>
              </a:spcBef>
              <a:buClr>
                <a:schemeClr val="dk1"/>
              </a:buClr>
              <a:buSzPct val="55000"/>
              <a:buFont typeface="Arial"/>
              <a:buNone/>
            </a:pPr>
            <a:r>
              <a:rPr lang="fi-FI" dirty="0"/>
              <a:t>keskeiset asiat</a:t>
            </a:r>
          </a:p>
          <a:p>
            <a:pPr marL="127000" lvl="0" indent="0" rt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63" name="Shape 163"/>
          <p:cNvSpPr txBox="1">
            <a:spLocks noGrp="1"/>
          </p:cNvSpPr>
          <p:nvPr>
            <p:ph type="body" idx="2"/>
          </p:nvPr>
        </p:nvSpPr>
        <p:spPr>
          <a:xfrm>
            <a:off x="4572000" y="1825625"/>
            <a:ext cx="3867000" cy="4351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i-FI" dirty="0"/>
              <a:t>kuva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>
            <a:spLocks noGrp="1"/>
          </p:cNvSpPr>
          <p:nvPr>
            <p:ph type="title"/>
          </p:nvPr>
        </p:nvSpPr>
        <p:spPr>
          <a:xfrm>
            <a:off x="698834" y="196947"/>
            <a:ext cx="7886700" cy="945237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fi-FI" dirty="0"/>
              <a:t>Japanin historian merkkipaaluja</a:t>
            </a:r>
          </a:p>
        </p:txBody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365759" y="1310641"/>
            <a:ext cx="4797083" cy="493616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-69850" rtl="0">
              <a:lnSpc>
                <a:spcPct val="138000"/>
              </a:lnSpc>
              <a:spcBef>
                <a:spcPts val="0"/>
              </a:spcBef>
              <a:buClr>
                <a:schemeClr val="dk1"/>
              </a:buClr>
              <a:buSzPct val="55000"/>
              <a:buFont typeface="Arial"/>
              <a:buNone/>
            </a:pPr>
            <a:r>
              <a:rPr lang="fi-FI" b="1" dirty="0"/>
              <a:t>Tehtävä</a:t>
            </a:r>
          </a:p>
          <a:p>
            <a:pPr marL="0" lvl="0" indent="-69850" rtl="0">
              <a:lnSpc>
                <a:spcPct val="138000"/>
              </a:lnSpc>
              <a:spcBef>
                <a:spcPts val="0"/>
              </a:spcBef>
              <a:buClr>
                <a:schemeClr val="dk1"/>
              </a:buClr>
              <a:buSzPct val="55000"/>
              <a:buFont typeface="Arial"/>
              <a:buNone/>
            </a:pPr>
            <a:r>
              <a:rPr lang="fi-FI" dirty="0"/>
              <a:t>Laadi Japanin historian vaiheista esitys, jossa</a:t>
            </a:r>
          </a:p>
          <a:p>
            <a:pPr marL="387350" lvl="0" indent="-457200" rtl="0">
              <a:lnSpc>
                <a:spcPct val="138000"/>
              </a:lnSpc>
              <a:spcBef>
                <a:spcPts val="0"/>
              </a:spcBef>
              <a:buClr>
                <a:schemeClr val="dk1"/>
              </a:buClr>
              <a:buFont typeface="+mj-lt"/>
              <a:buAutoNum type="alphaLcParenR"/>
            </a:pPr>
            <a:r>
              <a:rPr lang="fi-FI" dirty="0"/>
              <a:t>tiivistät jokaiseen aikakauteen kaksi tai kolme mielestäsi olennaista asiaa tai tapahtumaa</a:t>
            </a:r>
          </a:p>
          <a:p>
            <a:pPr marL="387350" lvl="0" indent="-457200" rtl="0">
              <a:lnSpc>
                <a:spcPct val="138000"/>
              </a:lnSpc>
              <a:spcBef>
                <a:spcPts val="0"/>
              </a:spcBef>
              <a:buClr>
                <a:schemeClr val="dk1"/>
              </a:buClr>
              <a:buFont typeface="+mj-lt"/>
              <a:buAutoNum type="alphaLcParenR"/>
            </a:pPr>
            <a:r>
              <a:rPr lang="fi-FI" dirty="0"/>
              <a:t>on jokaisen aikakauden kohdalla kuva, joka edustaa tai ilmentää mielestäsi hyvin kyseistä historian vaihetta.</a:t>
            </a:r>
          </a:p>
          <a:p>
            <a:pPr marL="0" lvl="0" indent="-6985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55000"/>
              <a:buFont typeface="Arial"/>
              <a:buNone/>
            </a:pPr>
            <a:endParaRPr dirty="0"/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  <p:pic>
        <p:nvPicPr>
          <p:cNvPr id="99" name="Shape 99" descr="Nagoya Castle Feb 2011 66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71414" y="1380625"/>
            <a:ext cx="3397000" cy="4796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fi-FI" dirty="0"/>
              <a:t>700-luku</a:t>
            </a:r>
          </a:p>
        </p:txBody>
      </p:sp>
      <p:sp>
        <p:nvSpPr>
          <p:cNvPr id="106" name="Shape 106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67000" cy="4351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127000" lvl="0" indent="0">
              <a:spcBef>
                <a:spcPts val="0"/>
              </a:spcBef>
              <a:buNone/>
            </a:pPr>
            <a:r>
              <a:rPr lang="fi-FI" dirty="0"/>
              <a:t>keskeiset asiat</a:t>
            </a:r>
          </a:p>
        </p:txBody>
      </p:sp>
      <p:sp>
        <p:nvSpPr>
          <p:cNvPr id="107" name="Shape 107"/>
          <p:cNvSpPr txBox="1">
            <a:spLocks noGrp="1"/>
          </p:cNvSpPr>
          <p:nvPr>
            <p:ph type="body" idx="2"/>
          </p:nvPr>
        </p:nvSpPr>
        <p:spPr>
          <a:xfrm>
            <a:off x="4648200" y="1825625"/>
            <a:ext cx="3867000" cy="4351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fi-FI" dirty="0"/>
              <a:t>kuva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i-FI" dirty="0"/>
              <a:t>1200-luku</a:t>
            </a:r>
          </a:p>
        </p:txBody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67000" cy="4351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127000" lvl="0" rtl="0">
              <a:spcBef>
                <a:spcPts val="0"/>
              </a:spcBef>
              <a:buClr>
                <a:schemeClr val="dk1"/>
              </a:buClr>
              <a:buSzPct val="55000"/>
              <a:buFont typeface="Arial"/>
              <a:buNone/>
            </a:pPr>
            <a:r>
              <a:rPr lang="fi-FI"/>
              <a:t>keskeiset asiat</a:t>
            </a:r>
          </a:p>
          <a:p>
            <a:pPr marL="127000" lvl="0" indent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15" name="Shape 115"/>
          <p:cNvSpPr txBox="1">
            <a:spLocks noGrp="1"/>
          </p:cNvSpPr>
          <p:nvPr>
            <p:ph type="body" idx="2"/>
          </p:nvPr>
        </p:nvSpPr>
        <p:spPr>
          <a:xfrm>
            <a:off x="4648200" y="1825625"/>
            <a:ext cx="3867000" cy="4351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i-FI"/>
              <a:t>kuva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i-FI"/>
              <a:t>1500-luku</a:t>
            </a:r>
          </a:p>
        </p:txBody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67000" cy="4351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127000" lvl="0" rtl="0">
              <a:spcBef>
                <a:spcPts val="0"/>
              </a:spcBef>
              <a:buClr>
                <a:schemeClr val="dk1"/>
              </a:buClr>
              <a:buSzPct val="55000"/>
              <a:buFont typeface="Arial"/>
              <a:buNone/>
            </a:pPr>
            <a:r>
              <a:rPr lang="fi-FI"/>
              <a:t>keskeiset asiat</a:t>
            </a:r>
          </a:p>
          <a:p>
            <a:pPr marL="127000" lvl="0" indent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23" name="Shape 123"/>
          <p:cNvSpPr txBox="1">
            <a:spLocks noGrp="1"/>
          </p:cNvSpPr>
          <p:nvPr>
            <p:ph type="body" idx="2"/>
          </p:nvPr>
        </p:nvSpPr>
        <p:spPr>
          <a:xfrm>
            <a:off x="4648200" y="1825625"/>
            <a:ext cx="3867000" cy="4351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i-FI"/>
              <a:t>kuva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i-FI"/>
              <a:t>1600-luku</a:t>
            </a:r>
          </a:p>
        </p:txBody>
      </p:sp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67000" cy="4351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127000" lvl="0" rtl="0">
              <a:spcBef>
                <a:spcPts val="0"/>
              </a:spcBef>
              <a:buClr>
                <a:schemeClr val="dk1"/>
              </a:buClr>
              <a:buSzPct val="55000"/>
              <a:buFont typeface="Arial"/>
              <a:buNone/>
            </a:pPr>
            <a:r>
              <a:rPr lang="fi-FI"/>
              <a:t>keskeiset asiat</a:t>
            </a:r>
          </a:p>
          <a:p>
            <a:pPr marL="127000" lvl="0" indent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31" name="Shape 131"/>
          <p:cNvSpPr txBox="1">
            <a:spLocks noGrp="1"/>
          </p:cNvSpPr>
          <p:nvPr>
            <p:ph type="body" idx="2"/>
          </p:nvPr>
        </p:nvSpPr>
        <p:spPr>
          <a:xfrm>
            <a:off x="4648200" y="1825625"/>
            <a:ext cx="3867000" cy="4351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i-FI"/>
              <a:t>kuva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i-FI"/>
              <a:t>1853</a:t>
            </a:r>
          </a:p>
        </p:txBody>
      </p:sp>
      <p:sp>
        <p:nvSpPr>
          <p:cNvPr id="138" name="Shape 138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67000" cy="4351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127000" lvl="0" rtl="0">
              <a:spcBef>
                <a:spcPts val="0"/>
              </a:spcBef>
              <a:buClr>
                <a:schemeClr val="dk1"/>
              </a:buClr>
              <a:buSzPct val="55000"/>
              <a:buFont typeface="Arial"/>
              <a:buNone/>
            </a:pPr>
            <a:r>
              <a:rPr lang="fi-FI"/>
              <a:t>keskeiset asiat</a:t>
            </a:r>
          </a:p>
          <a:p>
            <a:pPr marL="127000" lvl="0" indent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4648200" y="1825625"/>
            <a:ext cx="3867000" cy="4351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127000" lvl="0" indent="0" rtl="0">
              <a:spcBef>
                <a:spcPts val="0"/>
              </a:spcBef>
              <a:buNone/>
            </a:pPr>
            <a:r>
              <a:rPr lang="fi-FI"/>
              <a:t>kuva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i-FI"/>
              <a:t>1868</a:t>
            </a:r>
          </a:p>
        </p:txBody>
      </p:sp>
      <p:sp>
        <p:nvSpPr>
          <p:cNvPr id="146" name="Shape 146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67000" cy="4351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127000" lvl="0" rtl="0">
              <a:spcBef>
                <a:spcPts val="0"/>
              </a:spcBef>
              <a:buClr>
                <a:schemeClr val="dk1"/>
              </a:buClr>
              <a:buSzPct val="55000"/>
              <a:buFont typeface="Arial"/>
              <a:buNone/>
            </a:pPr>
            <a:r>
              <a:rPr lang="fi-FI"/>
              <a:t>keskeiset asiat</a:t>
            </a:r>
          </a:p>
          <a:p>
            <a:pPr marL="0" lvl="0" indent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47" name="Shape 147"/>
          <p:cNvSpPr txBox="1">
            <a:spLocks noGrp="1"/>
          </p:cNvSpPr>
          <p:nvPr>
            <p:ph type="body" idx="2"/>
          </p:nvPr>
        </p:nvSpPr>
        <p:spPr>
          <a:xfrm>
            <a:off x="4648200" y="1825625"/>
            <a:ext cx="3867000" cy="4351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127000" lvl="0" indent="0" rtl="0">
              <a:spcBef>
                <a:spcPts val="0"/>
              </a:spcBef>
              <a:buNone/>
            </a:pPr>
            <a:r>
              <a:rPr lang="fi-FI"/>
              <a:t> kuva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i-FI"/>
              <a:t>1930-luku</a:t>
            </a:r>
          </a:p>
        </p:txBody>
      </p:sp>
      <p:sp>
        <p:nvSpPr>
          <p:cNvPr id="154" name="Shape 154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67000" cy="4351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127000" lvl="0" rtl="0">
              <a:spcBef>
                <a:spcPts val="0"/>
              </a:spcBef>
              <a:buClr>
                <a:schemeClr val="dk1"/>
              </a:buClr>
              <a:buSzPct val="55000"/>
              <a:buFont typeface="Arial"/>
              <a:buNone/>
            </a:pPr>
            <a:r>
              <a:rPr lang="fi-FI"/>
              <a:t>keskeiset asiat</a:t>
            </a:r>
          </a:p>
          <a:p>
            <a:pPr marL="127000" lvl="0" indent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55" name="Shape 155"/>
          <p:cNvSpPr txBox="1">
            <a:spLocks noGrp="1"/>
          </p:cNvSpPr>
          <p:nvPr>
            <p:ph type="body" idx="2"/>
          </p:nvPr>
        </p:nvSpPr>
        <p:spPr>
          <a:xfrm>
            <a:off x="4648200" y="1825625"/>
            <a:ext cx="3867000" cy="4351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i-FI"/>
              <a:t> kuva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ukautettu suunnittelumalli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91</Words>
  <Application>Microsoft Office PowerPoint</Application>
  <PresentationFormat>Näytössä katseltava diaesitys (4:3)</PresentationFormat>
  <Paragraphs>44</Paragraphs>
  <Slides>10</Slides>
  <Notes>10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10</vt:i4>
      </vt:variant>
    </vt:vector>
  </HeadingPairs>
  <TitlesOfParts>
    <vt:vector size="14" baseType="lpstr">
      <vt:lpstr>Verdana</vt:lpstr>
      <vt:lpstr>Arial</vt:lpstr>
      <vt:lpstr>Merriweather Sans</vt:lpstr>
      <vt:lpstr>Mukautettu suunnittelumalli</vt:lpstr>
      <vt:lpstr>PowerPoint-esitys</vt:lpstr>
      <vt:lpstr>Japanin historian merkkipaaluja</vt:lpstr>
      <vt:lpstr>700-luku</vt:lpstr>
      <vt:lpstr>1200-luku</vt:lpstr>
      <vt:lpstr>1500-luku</vt:lpstr>
      <vt:lpstr>1600-luku</vt:lpstr>
      <vt:lpstr>1853</vt:lpstr>
      <vt:lpstr>1868</vt:lpstr>
      <vt:lpstr>1930-luku</vt:lpstr>
      <vt:lpstr>Vuodesta 1945 nykypäivään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cp:lastModifiedBy>Minna Talstila</cp:lastModifiedBy>
  <cp:revision>9</cp:revision>
  <dcterms:modified xsi:type="dcterms:W3CDTF">2017-07-14T06:21:23Z</dcterms:modified>
</cp:coreProperties>
</file>