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3"/>
      <p:bold r:id="rId14"/>
      <p:italic r:id="rId15"/>
      <p:boldItalic r:id="rId16"/>
    </p:embeddedFont>
    <p:embeddedFont>
      <p:font typeface="Merriweather Sans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10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7</a:t>
            </a:fld>
            <a:endParaRPr lang="fi-F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fi-FI"/>
              <a:t>9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3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604043" y="389731"/>
            <a:ext cx="5811838" cy="576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ctrTitle"/>
          </p:nvPr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3887" y="4589462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30237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630237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VI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4267200" y="1981199"/>
            <a:ext cx="3678900" cy="263300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-FI" sz="24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Luku 11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1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-FI" sz="24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Japani –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-FI" sz="24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nousevan 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fi-FI" sz="24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auringon maa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Verdana"/>
              <a:buNone/>
            </a:pPr>
            <a:endParaRPr sz="2400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Vuodesta 1945 nykypäivään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dirty="0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3" name="Shape 163"/>
          <p:cNvSpPr txBox="1">
            <a:spLocks noGrp="1"/>
          </p:cNvSpPr>
          <p:nvPr>
            <p:ph type="body" idx="2"/>
          </p:nvPr>
        </p:nvSpPr>
        <p:spPr>
          <a:xfrm>
            <a:off x="45720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kuva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98834" y="196947"/>
            <a:ext cx="7886700" cy="945237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fi-FI" dirty="0"/>
              <a:t>Japanin historian merkkipaaluja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65759" y="1310641"/>
            <a:ext cx="4797083" cy="49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-6985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b="1" dirty="0"/>
              <a:t>Tehtävä</a:t>
            </a:r>
          </a:p>
          <a:p>
            <a:pPr marL="0" lvl="0" indent="-6985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 dirty="0"/>
              <a:t>Laadi Japanin historian vaiheista esitys, jossa</a:t>
            </a:r>
          </a:p>
          <a:p>
            <a:pPr marL="387350" lvl="0" indent="-4572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lphaLcParenR"/>
            </a:pPr>
            <a:r>
              <a:rPr lang="fi-FI" dirty="0"/>
              <a:t>tiivistät jokaiseen aikakauteen kaksi tai kolme mielestäsi olennaista asiaa tai tapahtumaa</a:t>
            </a:r>
          </a:p>
          <a:p>
            <a:pPr marL="387350" lvl="0" indent="-4572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lphaLcParenR"/>
            </a:pPr>
            <a:r>
              <a:rPr lang="fi-FI" dirty="0"/>
              <a:t>on jokaisen aikakauden kohdalla kuva, joka edustaa tai ilmentää mielestäsi hyvin kyseistä historian vaihetta.</a:t>
            </a:r>
          </a:p>
          <a:p>
            <a:pPr marL="0" lvl="0" indent="-6985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99" name="Shape 99" descr="Nagoya Castle Feb 2011 66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1414" y="1380625"/>
            <a:ext cx="3397000" cy="479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700-luku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>
              <a:spcBef>
                <a:spcPts val="0"/>
              </a:spcBef>
              <a:buNone/>
            </a:pPr>
            <a:r>
              <a:rPr lang="fi-FI" dirty="0"/>
              <a:t>keskeiset asiat</a:t>
            </a:r>
          </a:p>
        </p:txBody>
      </p:sp>
      <p:sp>
        <p:nvSpPr>
          <p:cNvPr id="107" name="Shape 107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/>
              <a:t>kuva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dirty="0"/>
              <a:t>1200-luku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1500-luku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1600-luku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1853</a:t>
            </a: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 rtl="0">
              <a:spcBef>
                <a:spcPts val="0"/>
              </a:spcBef>
              <a:buNone/>
            </a:pPr>
            <a:r>
              <a:rPr lang="fi-FI"/>
              <a:t>kuva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1868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indent="0" rtl="0">
              <a:spcBef>
                <a:spcPts val="0"/>
              </a:spcBef>
              <a:buNone/>
            </a:pPr>
            <a:r>
              <a:rPr lang="fi-FI"/>
              <a:t> kuva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1930-luku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127000" lvl="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r>
              <a:rPr lang="fi-FI"/>
              <a:t>keskeiset asiat</a:t>
            </a:r>
          </a:p>
          <a:p>
            <a:pPr marL="127000" lvl="0" indent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000" cy="4351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/>
              <a:t> kuva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91</Words>
  <Application>Microsoft Office PowerPoint</Application>
  <PresentationFormat>Näytössä katseltava diaesitys (4:3)</PresentationFormat>
  <Paragraphs>44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Verdana</vt:lpstr>
      <vt:lpstr>Arial</vt:lpstr>
      <vt:lpstr>Merriweather Sans</vt:lpstr>
      <vt:lpstr>Mukautettu suunnittelumalli</vt:lpstr>
      <vt:lpstr>PowerPoint-esitys</vt:lpstr>
      <vt:lpstr>Japanin historian merkkipaaluja</vt:lpstr>
      <vt:lpstr>700-luku</vt:lpstr>
      <vt:lpstr>1200-luku</vt:lpstr>
      <vt:lpstr>1500-luku</vt:lpstr>
      <vt:lpstr>1600-luku</vt:lpstr>
      <vt:lpstr>1853</vt:lpstr>
      <vt:lpstr>1868</vt:lpstr>
      <vt:lpstr>1930-luku</vt:lpstr>
      <vt:lpstr>Vuodesta 1945 nykypäivään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cp:lastModifiedBy>Minna Talstila</cp:lastModifiedBy>
  <cp:revision>9</cp:revision>
  <dcterms:modified xsi:type="dcterms:W3CDTF">2017-07-14T06:21:23Z</dcterms:modified>
</cp:coreProperties>
</file>