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1468-5C93-470D-829F-95FF7B8CF846}" type="datetimeFigureOut">
              <a:rPr lang="fi-FI" smtClean="0"/>
              <a:t>28.11.2016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C1FD8-36D7-4200-AB7A-67C91A427E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6742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1468-5C93-470D-829F-95FF7B8CF846}" type="datetimeFigureOut">
              <a:rPr lang="fi-FI" smtClean="0"/>
              <a:t>28.11.2016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C1FD8-36D7-4200-AB7A-67C91A427E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230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1468-5C93-470D-829F-95FF7B8CF846}" type="datetimeFigureOut">
              <a:rPr lang="fi-FI" smtClean="0"/>
              <a:t>28.11.2016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C1FD8-36D7-4200-AB7A-67C91A427E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778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1468-5C93-470D-829F-95FF7B8CF846}" type="datetimeFigureOut">
              <a:rPr lang="fi-FI" smtClean="0"/>
              <a:t>28.11.2016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C1FD8-36D7-4200-AB7A-67C91A427E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6296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1468-5C93-470D-829F-95FF7B8CF846}" type="datetimeFigureOut">
              <a:rPr lang="fi-FI" smtClean="0"/>
              <a:t>28.11.2016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C1FD8-36D7-4200-AB7A-67C91A427E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81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1468-5C93-470D-829F-95FF7B8CF846}" type="datetimeFigureOut">
              <a:rPr lang="fi-FI" smtClean="0"/>
              <a:t>28.11.2016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C1FD8-36D7-4200-AB7A-67C91A427E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893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1468-5C93-470D-829F-95FF7B8CF846}" type="datetimeFigureOut">
              <a:rPr lang="fi-FI" smtClean="0"/>
              <a:t>28.11.2016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C1FD8-36D7-4200-AB7A-67C91A427E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544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1468-5C93-470D-829F-95FF7B8CF846}" type="datetimeFigureOut">
              <a:rPr lang="fi-FI" smtClean="0"/>
              <a:t>28.11.2016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C1FD8-36D7-4200-AB7A-67C91A427E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092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1468-5C93-470D-829F-95FF7B8CF846}" type="datetimeFigureOut">
              <a:rPr lang="fi-FI" smtClean="0"/>
              <a:t>28.11.2016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C1FD8-36D7-4200-AB7A-67C91A427E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3433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1468-5C93-470D-829F-95FF7B8CF846}" type="datetimeFigureOut">
              <a:rPr lang="fi-FI" smtClean="0"/>
              <a:t>28.11.2016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C1FD8-36D7-4200-AB7A-67C91A427E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824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1468-5C93-470D-829F-95FF7B8CF846}" type="datetimeFigureOut">
              <a:rPr lang="fi-FI" smtClean="0"/>
              <a:t>28.11.2016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C1FD8-36D7-4200-AB7A-67C91A427E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1091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31468-5C93-470D-829F-95FF7B8CF846}" type="datetimeFigureOut">
              <a:rPr lang="fi-FI" smtClean="0"/>
              <a:t>28.11.2016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C1FD8-36D7-4200-AB7A-67C91A427E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003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541231" y="654615"/>
            <a:ext cx="10515600" cy="9043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dirty="0" smtClean="0"/>
              <a:t>Määritä funktion </a:t>
            </a:r>
            <a:r>
              <a:rPr lang="fi-FI" dirty="0" smtClean="0"/>
              <a:t>f(x</a:t>
            </a:r>
            <a:r>
              <a:rPr lang="fi-FI" dirty="0" smtClean="0"/>
              <a:t>) = 2x </a:t>
            </a:r>
            <a:r>
              <a:rPr lang="fi-FI" dirty="0" smtClean="0"/>
              <a:t>– 3 nollakohta</a:t>
            </a:r>
          </a:p>
          <a:p>
            <a:pPr marL="0" indent="0">
              <a:buNone/>
            </a:pPr>
            <a:r>
              <a:rPr lang="fi-FI" dirty="0" smtClean="0"/>
              <a:t>a) Graafisesti eli piirtämällä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pic>
        <p:nvPicPr>
          <p:cNvPr id="16" name="Kuva 15"/>
          <p:cNvPicPr>
            <a:picLocks noChangeAspect="1"/>
          </p:cNvPicPr>
          <p:nvPr/>
        </p:nvPicPr>
        <p:blipFill rotWithShape="1">
          <a:blip r:embed="rId2"/>
          <a:srcRect l="50109" t="26913" r="17717" b="22652"/>
          <a:stretch/>
        </p:blipFill>
        <p:spPr>
          <a:xfrm>
            <a:off x="5615608" y="1364974"/>
            <a:ext cx="4977701" cy="48768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1236367" y="1656521"/>
            <a:ext cx="3684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f</a:t>
            </a:r>
            <a:r>
              <a:rPr lang="fi-FI" sz="2800" dirty="0" smtClean="0"/>
              <a:t>(x) = 0, kun x = 1,5</a:t>
            </a:r>
            <a:endParaRPr lang="fi-FI" sz="2800" dirty="0"/>
          </a:p>
        </p:txBody>
      </p:sp>
      <p:sp>
        <p:nvSpPr>
          <p:cNvPr id="12" name="Tekstiruutu 11"/>
          <p:cNvSpPr txBox="1"/>
          <p:nvPr/>
        </p:nvSpPr>
        <p:spPr>
          <a:xfrm>
            <a:off x="541231" y="2696817"/>
            <a:ext cx="36841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/>
              <a:t>b) Algebrallisesti eli laskemalla</a:t>
            </a:r>
            <a:endParaRPr lang="fi-FI" sz="2800" dirty="0"/>
          </a:p>
        </p:txBody>
      </p:sp>
      <p:sp>
        <p:nvSpPr>
          <p:cNvPr id="14" name="Tekstiruutu 13"/>
          <p:cNvSpPr txBox="1"/>
          <p:nvPr/>
        </p:nvSpPr>
        <p:spPr>
          <a:xfrm>
            <a:off x="1236366" y="3650924"/>
            <a:ext cx="368410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/>
              <a:t>     f(x) = 0</a:t>
            </a:r>
          </a:p>
          <a:p>
            <a:r>
              <a:rPr lang="fi-FI" sz="2800" dirty="0" smtClean="0"/>
              <a:t>2x – 3 = 0</a:t>
            </a:r>
          </a:p>
          <a:p>
            <a:r>
              <a:rPr lang="fi-FI" sz="2800" dirty="0"/>
              <a:t> </a:t>
            </a:r>
            <a:r>
              <a:rPr lang="fi-FI" sz="2800" dirty="0" smtClean="0"/>
              <a:t>      2x = 3 ||:2</a:t>
            </a:r>
          </a:p>
          <a:p>
            <a:r>
              <a:rPr lang="fi-FI" sz="2800" dirty="0"/>
              <a:t> </a:t>
            </a:r>
            <a:r>
              <a:rPr lang="fi-FI" sz="2800" dirty="0" smtClean="0"/>
              <a:t>        x = 1,5</a:t>
            </a:r>
          </a:p>
        </p:txBody>
      </p:sp>
    </p:spTree>
    <p:extLst>
      <p:ext uri="{BB962C8B-B14F-4D97-AF65-F5344CB8AC3E}">
        <p14:creationId xmlns:p14="http://schemas.microsoft.com/office/powerpoint/2010/main" val="660559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4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48</Words>
  <Application>Microsoft Office PowerPoint</Application>
  <PresentationFormat>Laajakuva</PresentationFormat>
  <Paragraphs>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Ann-Marie Haapasalo</dc:creator>
  <cp:lastModifiedBy>Ann-Marie Haapasalo</cp:lastModifiedBy>
  <cp:revision>3</cp:revision>
  <dcterms:created xsi:type="dcterms:W3CDTF">2016-11-28T10:38:21Z</dcterms:created>
  <dcterms:modified xsi:type="dcterms:W3CDTF">2016-11-28T11:40:44Z</dcterms:modified>
</cp:coreProperties>
</file>