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67" r:id="rId18"/>
    <p:sldId id="268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9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Otsikk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i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äivämäärä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6" name="Alatunnisteen paikkamerk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7" name="Suora yhdysviiv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2" name="Sisällön paikkamerkk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4" name="Sisällön paikkamerkk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10" name="Suora yhdysviiv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isällön paikkamerkk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1" name="Otsikk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8F34718-2832-4084-9C76-F8014096ADC7}" type="datetimeFigureOut">
              <a:rPr lang="fi-FI" smtClean="0"/>
              <a:pPr/>
              <a:t>31.8.2018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BBD90E5-1820-4AF0-9405-5925333EBD6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patiedotus.fi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patiedotus.fi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patiedotus.f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patiedotus.fi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ipatiedotus.f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Eija Taskinen-Tuovinen, </a:t>
            </a:r>
            <a:r>
              <a:rPr lang="fi-FI" smtClean="0"/>
              <a:t>Portaanpään kristillinen opisto</a:t>
            </a:r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LÄHTEIDEN KÄYTTÖ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Portaanpäässä on mukava opiskella lastenohjaajaksi (Tuovinen 2011, 33). Opettajat antavat asiantuntevaa opetusta kasvatusaineissa ja muissa opiskeltavissa aineissa. Ruoka on hyvää ja terveellistä. Asuntolassa on mukavaa, joskin ahdasta. (Taskinen 1969, 12.13.)</a:t>
            </a:r>
          </a:p>
          <a:p>
            <a:endParaRPr lang="fi-FI" dirty="0" smtClean="0"/>
          </a:p>
          <a:p>
            <a:r>
              <a:rPr lang="fi-FI" b="1" dirty="0" smtClean="0"/>
              <a:t>Pisteen paikka?</a:t>
            </a:r>
            <a:endParaRPr lang="fi-FI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Lähdeviite tekstissä</a:t>
            </a:r>
          </a:p>
          <a:p>
            <a:pPr>
              <a:buFontTx/>
              <a:buChar char="-"/>
            </a:pPr>
            <a:r>
              <a:rPr lang="fi-FI" dirty="0" smtClean="0"/>
              <a:t>Erottaa omat ja muiden mielipiteet toisistaan</a:t>
            </a:r>
          </a:p>
          <a:p>
            <a:pPr>
              <a:buFontTx/>
              <a:buChar char="-"/>
            </a:pPr>
            <a:r>
              <a:rPr lang="fi-FI" dirty="0" smtClean="0"/>
              <a:t>Osoittaa milloin viitataan jonkun toisen ajatuksiin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r>
              <a:rPr lang="fi-FI" b="1" dirty="0" smtClean="0"/>
              <a:t>Lähdeviitteessä mainitaan</a:t>
            </a:r>
          </a:p>
          <a:p>
            <a:pPr>
              <a:buFontTx/>
              <a:buChar char="-"/>
            </a:pPr>
            <a:r>
              <a:rPr lang="fi-FI" dirty="0" smtClean="0"/>
              <a:t>Tekijän sukunimi / tekijöiden sukunimet</a:t>
            </a:r>
          </a:p>
          <a:p>
            <a:pPr>
              <a:buFontTx/>
              <a:buChar char="-"/>
            </a:pPr>
            <a:r>
              <a:rPr lang="fi-FI" dirty="0" smtClean="0"/>
              <a:t>Julkaisun painovuosi</a:t>
            </a:r>
          </a:p>
          <a:p>
            <a:pPr>
              <a:buFontTx/>
              <a:buChar char="-"/>
            </a:pPr>
            <a:r>
              <a:rPr lang="fi-FI" dirty="0" smtClean="0"/>
              <a:t>Sivut</a:t>
            </a:r>
          </a:p>
          <a:p>
            <a:pPr>
              <a:buFontTx/>
              <a:buChar char="-"/>
            </a:pPr>
            <a:r>
              <a:rPr lang="fi-FI" dirty="0" smtClean="0"/>
              <a:t>Muista lähdeviitteen ja lähdeluettelon vastaavuus!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Portaanpäässä on mukava opiskella lastenohjaajaksi (Tuovinen 2011, 33). Opettajat antavat asiantuntevaa opetusta kasvatusaineissa ja muissa opiskeltavissa aineissa. Ruoka on hyvää ja terveellistä. Asuntolassa on mukavaa, joskin ahdasta. (Taskinen 1969, 12.13.)</a:t>
            </a:r>
          </a:p>
          <a:p>
            <a:endParaRPr lang="fi-FI" dirty="0" smtClean="0"/>
          </a:p>
          <a:p>
            <a:r>
              <a:rPr lang="fi-FI" b="1" dirty="0" smtClean="0"/>
              <a:t>Pisteen paikka?</a:t>
            </a:r>
            <a:endParaRPr lang="fi-FI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err="1" smtClean="0"/>
              <a:t>Husu</a:t>
            </a:r>
            <a:r>
              <a:rPr lang="fi-FI" dirty="0" smtClean="0"/>
              <a:t>, </a:t>
            </a:r>
            <a:r>
              <a:rPr lang="fi-FI" dirty="0" err="1" smtClean="0"/>
              <a:t>M.Tarkoma</a:t>
            </a:r>
            <a:r>
              <a:rPr lang="fi-FI" dirty="0" smtClean="0"/>
              <a:t>, E. &amp; Vuorijärvi, A. 2000.</a:t>
            </a:r>
          </a:p>
          <a:p>
            <a:pPr>
              <a:buNone/>
            </a:pPr>
            <a:r>
              <a:rPr lang="fi-FI" dirty="0" smtClean="0"/>
              <a:t>		Ammattisuomen käsikirja. 6-9 painos. 	Helsinki. WSOY.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Iisa, K., Oittinen, H. &amp; </a:t>
            </a:r>
            <a:r>
              <a:rPr lang="fi-FI" dirty="0" err="1" smtClean="0"/>
              <a:t>Piehl</a:t>
            </a:r>
            <a:r>
              <a:rPr lang="fi-FI" dirty="0" smtClean="0"/>
              <a:t>, A. 2002. 	Kielenhuollon käsikirja. Helsinki. 	Yrityskirjat.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Leipätiedotus ry. </a:t>
            </a:r>
            <a:r>
              <a:rPr lang="fi-FI" dirty="0" smtClean="0">
                <a:hlinkClick r:id="rId2"/>
              </a:rPr>
              <a:t>http://www.leipatiedotus.fi</a:t>
            </a:r>
            <a:r>
              <a:rPr lang="fi-FI" dirty="0" smtClean="0"/>
              <a:t>. 	Viitattu 6.2.2007.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Malli lähdeluettelosta</a:t>
            </a:r>
            <a:endParaRPr lang="fi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Lähdeviite tekstissä</a:t>
            </a:r>
          </a:p>
          <a:p>
            <a:pPr>
              <a:buFontTx/>
              <a:buChar char="-"/>
            </a:pPr>
            <a:r>
              <a:rPr lang="fi-FI" dirty="0" smtClean="0"/>
              <a:t>Erottaa omat ja muiden mielipiteet toisistaan</a:t>
            </a:r>
          </a:p>
          <a:p>
            <a:pPr>
              <a:buFontTx/>
              <a:buChar char="-"/>
            </a:pPr>
            <a:r>
              <a:rPr lang="fi-FI" dirty="0" smtClean="0"/>
              <a:t>Osoittaa milloin viitataan jonkun toisen ajatuksiin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r>
              <a:rPr lang="fi-FI" b="1" dirty="0" smtClean="0"/>
              <a:t>Lähdeviitteessä mainitaan</a:t>
            </a:r>
          </a:p>
          <a:p>
            <a:pPr>
              <a:buFontTx/>
              <a:buChar char="-"/>
            </a:pPr>
            <a:r>
              <a:rPr lang="fi-FI" dirty="0" smtClean="0"/>
              <a:t>Tekijän sukunimi / tekijöiden sukunimet</a:t>
            </a:r>
          </a:p>
          <a:p>
            <a:pPr>
              <a:buFontTx/>
              <a:buChar char="-"/>
            </a:pPr>
            <a:r>
              <a:rPr lang="fi-FI" dirty="0" smtClean="0"/>
              <a:t>Julkaisun painovuosi</a:t>
            </a:r>
          </a:p>
          <a:p>
            <a:pPr>
              <a:buFontTx/>
              <a:buChar char="-"/>
            </a:pPr>
            <a:r>
              <a:rPr lang="fi-FI" dirty="0" smtClean="0"/>
              <a:t>Sivut</a:t>
            </a:r>
          </a:p>
          <a:p>
            <a:pPr>
              <a:buFontTx/>
              <a:buChar char="-"/>
            </a:pPr>
            <a:r>
              <a:rPr lang="fi-FI" dirty="0" smtClean="0"/>
              <a:t>Muista lähdeviitteen ja lähdeluettelon vastaavuus!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Portaanpäässä on mukava opiskella lastenohjaajaksi (Tuovinen 2011, 33). Opettajat antavat asiantuntevaa opetusta kasvatusaineissa ja muissa opiskeltavissa aineissa. Ruoka on hyvää ja terveellistä. Asuntolassa on mukavaa, joskin ahdasta. (Taskinen 1969</a:t>
            </a:r>
            <a:r>
              <a:rPr lang="fi-FI" smtClean="0"/>
              <a:t>, </a:t>
            </a:r>
            <a:r>
              <a:rPr lang="fi-FI" smtClean="0"/>
              <a:t>12-13</a:t>
            </a:r>
            <a:r>
              <a:rPr lang="fi-FI" dirty="0" smtClean="0"/>
              <a:t>.)</a:t>
            </a:r>
          </a:p>
          <a:p>
            <a:endParaRPr lang="fi-FI" dirty="0" smtClean="0"/>
          </a:p>
          <a:p>
            <a:r>
              <a:rPr lang="fi-FI" b="1" dirty="0" smtClean="0"/>
              <a:t>Pisteen paikka?</a:t>
            </a:r>
            <a:endParaRPr lang="fi-FI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err="1" smtClean="0"/>
              <a:t>Husu</a:t>
            </a:r>
            <a:r>
              <a:rPr lang="fi-FI" dirty="0" smtClean="0"/>
              <a:t>, </a:t>
            </a:r>
            <a:r>
              <a:rPr lang="fi-FI" dirty="0" err="1" smtClean="0"/>
              <a:t>M.Tarkoma</a:t>
            </a:r>
            <a:r>
              <a:rPr lang="fi-FI" dirty="0" smtClean="0"/>
              <a:t>, E. &amp; Vuorijärvi, A. 2000.</a:t>
            </a:r>
          </a:p>
          <a:p>
            <a:pPr>
              <a:buNone/>
            </a:pPr>
            <a:r>
              <a:rPr lang="fi-FI" dirty="0" smtClean="0"/>
              <a:t>		Ammattisuomen käsikirja. 6-9 painos. 	Helsinki. WSOY.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Iisa, K., Oittinen, H. &amp; </a:t>
            </a:r>
            <a:r>
              <a:rPr lang="fi-FI" dirty="0" err="1" smtClean="0"/>
              <a:t>Piehl</a:t>
            </a:r>
            <a:r>
              <a:rPr lang="fi-FI" dirty="0" smtClean="0"/>
              <a:t>, A. 2002. 	Kielenhuollon käsikirja. Helsinki. 	Yrityskirjat.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Leipätiedotus ry. </a:t>
            </a:r>
            <a:r>
              <a:rPr lang="fi-FI" dirty="0" smtClean="0">
                <a:hlinkClick r:id="rId2"/>
              </a:rPr>
              <a:t>http://www.leipatiedotus.fi</a:t>
            </a:r>
            <a:r>
              <a:rPr lang="fi-FI" dirty="0" smtClean="0"/>
              <a:t>. 	Viitattu 6.2.2007.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Malli lähdeluettelosta</a:t>
            </a:r>
            <a:endParaRPr lang="fi-FI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Portaanpäässä on mukava opiskella lastenohjaajaksi (Tuovinen 2011, 33). Opettajat antavat asiantuntevaa opetusta kasvatusaineissa ja muissa opiskeltavissa aineissa. Ruoka on hyvää ja terveellistä. Asuntolassa on mukavaa, joskin ahdasta. (Taskinen 1969, 12.13.)</a:t>
            </a:r>
          </a:p>
          <a:p>
            <a:endParaRPr lang="fi-FI" dirty="0" smtClean="0"/>
          </a:p>
          <a:p>
            <a:r>
              <a:rPr lang="fi-FI" b="1" dirty="0" smtClean="0"/>
              <a:t>Pisteen paikka?</a:t>
            </a:r>
            <a:endParaRPr lang="fi-FI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Lähdeviite tekstissä</a:t>
            </a:r>
          </a:p>
          <a:p>
            <a:pPr>
              <a:buFontTx/>
              <a:buChar char="-"/>
            </a:pPr>
            <a:r>
              <a:rPr lang="fi-FI" dirty="0" smtClean="0"/>
              <a:t>Erottaa omat ja muiden mielipiteet toisistaan</a:t>
            </a:r>
          </a:p>
          <a:p>
            <a:pPr>
              <a:buFontTx/>
              <a:buChar char="-"/>
            </a:pPr>
            <a:r>
              <a:rPr lang="fi-FI" dirty="0" smtClean="0"/>
              <a:t>Osoittaa milloin viitataan jonkun toisen ajatuksiin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r>
              <a:rPr lang="fi-FI" b="1" dirty="0" smtClean="0"/>
              <a:t>Lähdeviitteessä mainitaan</a:t>
            </a:r>
          </a:p>
          <a:p>
            <a:pPr>
              <a:buFontTx/>
              <a:buChar char="-"/>
            </a:pPr>
            <a:r>
              <a:rPr lang="fi-FI" dirty="0" smtClean="0"/>
              <a:t>Tekijän sukunimi / tekijöiden sukunimet</a:t>
            </a:r>
          </a:p>
          <a:p>
            <a:pPr>
              <a:buFontTx/>
              <a:buChar char="-"/>
            </a:pPr>
            <a:r>
              <a:rPr lang="fi-FI" dirty="0" smtClean="0"/>
              <a:t>Julkaisun painovuosi</a:t>
            </a:r>
          </a:p>
          <a:p>
            <a:pPr>
              <a:buFontTx/>
              <a:buChar char="-"/>
            </a:pPr>
            <a:r>
              <a:rPr lang="fi-FI" dirty="0" smtClean="0"/>
              <a:t>Sivut</a:t>
            </a:r>
          </a:p>
          <a:p>
            <a:pPr>
              <a:buFontTx/>
              <a:buChar char="-"/>
            </a:pPr>
            <a:r>
              <a:rPr lang="fi-FI" dirty="0" smtClean="0"/>
              <a:t>Muista lähdeviitteen ja lähdeluettelon vastaavuus!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Lähdeviite tekstissä</a:t>
            </a:r>
          </a:p>
          <a:p>
            <a:pPr>
              <a:buFontTx/>
              <a:buChar char="-"/>
            </a:pPr>
            <a:r>
              <a:rPr lang="fi-FI" dirty="0" smtClean="0"/>
              <a:t>Erottaa omat ja muiden mielipiteet toisistaan</a:t>
            </a:r>
          </a:p>
          <a:p>
            <a:pPr>
              <a:buFontTx/>
              <a:buChar char="-"/>
            </a:pPr>
            <a:r>
              <a:rPr lang="fi-FI" dirty="0" smtClean="0"/>
              <a:t>Osoittaa milloin viitataan jonkun toisen ajatuksiin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r>
              <a:rPr lang="fi-FI" b="1" dirty="0" smtClean="0"/>
              <a:t>Lähdeviitteessä mainitaan</a:t>
            </a:r>
          </a:p>
          <a:p>
            <a:pPr>
              <a:buFontTx/>
              <a:buChar char="-"/>
            </a:pPr>
            <a:r>
              <a:rPr lang="fi-FI" dirty="0" smtClean="0"/>
              <a:t>Tekijän sukunimi / tekijöiden sukunimet</a:t>
            </a:r>
          </a:p>
          <a:p>
            <a:pPr>
              <a:buFontTx/>
              <a:buChar char="-"/>
            </a:pPr>
            <a:r>
              <a:rPr lang="fi-FI" dirty="0" smtClean="0"/>
              <a:t>Julkaisun painovuosi</a:t>
            </a:r>
          </a:p>
          <a:p>
            <a:pPr>
              <a:buFontTx/>
              <a:buChar char="-"/>
            </a:pPr>
            <a:r>
              <a:rPr lang="fi-FI" dirty="0" smtClean="0"/>
              <a:t>Sivut</a:t>
            </a:r>
          </a:p>
          <a:p>
            <a:pPr>
              <a:buFontTx/>
              <a:buChar char="-"/>
            </a:pPr>
            <a:r>
              <a:rPr lang="fi-FI" dirty="0" smtClean="0"/>
              <a:t>Muista lähdeviitteen ja lähdeluettelon vastaavuus!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Portaanpäässä on mukava opiskella lastenohjaajaksi (Tuovinen 2011, 33). Opettajat antavat asiantuntevaa opetusta kasvatusaineissa ja muissa opiskeltavissa aineissa. Ruoka on hyvää ja terveellistä. Asuntolassa on mukavaa, joskin ahdasta. (Taskinen 1969, 12.13.)</a:t>
            </a:r>
          </a:p>
          <a:p>
            <a:endParaRPr lang="fi-FI" dirty="0" smtClean="0"/>
          </a:p>
          <a:p>
            <a:r>
              <a:rPr lang="fi-FI" b="1" dirty="0" smtClean="0"/>
              <a:t>Pisteen paikka?</a:t>
            </a:r>
            <a:endParaRPr lang="fi-FI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Lähdeviite tekstissä</a:t>
            </a:r>
          </a:p>
          <a:p>
            <a:pPr>
              <a:buFontTx/>
              <a:buChar char="-"/>
            </a:pPr>
            <a:r>
              <a:rPr lang="fi-FI" dirty="0" smtClean="0"/>
              <a:t>Erottaa omat ja muiden mielipiteet toisistaan</a:t>
            </a:r>
          </a:p>
          <a:p>
            <a:pPr>
              <a:buFontTx/>
              <a:buChar char="-"/>
            </a:pPr>
            <a:r>
              <a:rPr lang="fi-FI" dirty="0" smtClean="0"/>
              <a:t>Osoittaa milloin viitataan jonkun toisen ajatuksiin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r>
              <a:rPr lang="fi-FI" b="1" dirty="0" smtClean="0"/>
              <a:t>Lähdeviitteessä mainitaan</a:t>
            </a:r>
          </a:p>
          <a:p>
            <a:pPr>
              <a:buFontTx/>
              <a:buChar char="-"/>
            </a:pPr>
            <a:r>
              <a:rPr lang="fi-FI" dirty="0" smtClean="0"/>
              <a:t>Tekijän sukunimi / tekijöiden sukunimet</a:t>
            </a:r>
          </a:p>
          <a:p>
            <a:pPr>
              <a:buFontTx/>
              <a:buChar char="-"/>
            </a:pPr>
            <a:r>
              <a:rPr lang="fi-FI" dirty="0" smtClean="0"/>
              <a:t>Julkaisun painovuosi</a:t>
            </a:r>
          </a:p>
          <a:p>
            <a:pPr>
              <a:buFontTx/>
              <a:buChar char="-"/>
            </a:pPr>
            <a:r>
              <a:rPr lang="fi-FI" dirty="0" smtClean="0"/>
              <a:t>Sivut</a:t>
            </a:r>
          </a:p>
          <a:p>
            <a:pPr>
              <a:buFontTx/>
              <a:buChar char="-"/>
            </a:pPr>
            <a:r>
              <a:rPr lang="fi-FI" dirty="0" smtClean="0"/>
              <a:t>Muista lähdeviitteen ja lähdeluettelon vastaavuus!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Portaanpäässä on mukava opiskella lastenohjaajaksi (Tuovinen 2011, 33). Opettajat antavat asiantuntevaa opetusta kasvatusaineissa ja muissa opiskeltavissa aineissa. Ruoka on hyvää ja terveellistä. Asuntolassa on mukavaa, joskin ahdasta. (Taskinen 1969, 12.13.)</a:t>
            </a:r>
          </a:p>
          <a:p>
            <a:endParaRPr lang="fi-FI" dirty="0" smtClean="0"/>
          </a:p>
          <a:p>
            <a:r>
              <a:rPr lang="fi-FI" b="1" dirty="0" smtClean="0"/>
              <a:t>Pisteen paikka?</a:t>
            </a:r>
            <a:endParaRPr lang="fi-FI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Lähdeviite tekstissä</a:t>
            </a:r>
          </a:p>
          <a:p>
            <a:pPr>
              <a:buFontTx/>
              <a:buChar char="-"/>
            </a:pPr>
            <a:r>
              <a:rPr lang="fi-FI" dirty="0" smtClean="0"/>
              <a:t>Erottaa omat ja muiden mielipiteet toisistaan</a:t>
            </a:r>
          </a:p>
          <a:p>
            <a:pPr>
              <a:buFontTx/>
              <a:buChar char="-"/>
            </a:pPr>
            <a:r>
              <a:rPr lang="fi-FI" dirty="0" smtClean="0"/>
              <a:t>Osoittaa milloin viitataan jonkun toisen ajatuksiin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r>
              <a:rPr lang="fi-FI" b="1" dirty="0" smtClean="0"/>
              <a:t>Lähdeviitteessä mainitaan</a:t>
            </a:r>
          </a:p>
          <a:p>
            <a:pPr>
              <a:buFontTx/>
              <a:buChar char="-"/>
            </a:pPr>
            <a:r>
              <a:rPr lang="fi-FI" dirty="0" smtClean="0"/>
              <a:t>Tekijän sukunimi / tekijöiden sukunimet</a:t>
            </a:r>
          </a:p>
          <a:p>
            <a:pPr>
              <a:buFontTx/>
              <a:buChar char="-"/>
            </a:pPr>
            <a:r>
              <a:rPr lang="fi-FI" dirty="0" smtClean="0"/>
              <a:t>Julkaisun painovuosi</a:t>
            </a:r>
          </a:p>
          <a:p>
            <a:pPr>
              <a:buFontTx/>
              <a:buChar char="-"/>
            </a:pPr>
            <a:r>
              <a:rPr lang="fi-FI" dirty="0" smtClean="0"/>
              <a:t>Sivut</a:t>
            </a:r>
          </a:p>
          <a:p>
            <a:pPr>
              <a:buFontTx/>
              <a:buChar char="-"/>
            </a:pPr>
            <a:r>
              <a:rPr lang="fi-FI" dirty="0" smtClean="0"/>
              <a:t>Muista lähdeviitteen ja lähdeluettelon vastaavuus!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Lähdeviite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err="1" smtClean="0"/>
              <a:t>Husu</a:t>
            </a:r>
            <a:r>
              <a:rPr lang="fi-FI" dirty="0" smtClean="0"/>
              <a:t>, </a:t>
            </a:r>
            <a:r>
              <a:rPr lang="fi-FI" dirty="0" err="1" smtClean="0"/>
              <a:t>M.Tarkoma</a:t>
            </a:r>
            <a:r>
              <a:rPr lang="fi-FI" dirty="0" smtClean="0"/>
              <a:t>, E. &amp; Vuorijärvi, A. 2000.</a:t>
            </a:r>
          </a:p>
          <a:p>
            <a:pPr>
              <a:buNone/>
            </a:pPr>
            <a:r>
              <a:rPr lang="fi-FI" dirty="0" smtClean="0"/>
              <a:t>		Ammattisuomen käsikirja. 6-9 painos. 	Helsinki. WSOY.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Iisa, K., Oittinen, H. &amp; </a:t>
            </a:r>
            <a:r>
              <a:rPr lang="fi-FI" dirty="0" err="1" smtClean="0"/>
              <a:t>Piehl</a:t>
            </a:r>
            <a:r>
              <a:rPr lang="fi-FI" dirty="0" smtClean="0"/>
              <a:t>, A. 2002. 	Kielenhuollon käsikirja. Helsinki. 	Yrityskirjat.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Leipätiedotus ry. </a:t>
            </a:r>
            <a:r>
              <a:rPr lang="fi-FI" dirty="0" smtClean="0">
                <a:hlinkClick r:id="rId2"/>
              </a:rPr>
              <a:t>http://www.leipatiedotus.fi</a:t>
            </a:r>
            <a:r>
              <a:rPr lang="fi-FI" dirty="0" smtClean="0"/>
              <a:t>. 	Viitattu 6.2.2007.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Malli lähdeluettelosta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err="1" smtClean="0"/>
              <a:t>Husu</a:t>
            </a:r>
            <a:r>
              <a:rPr lang="fi-FI" dirty="0" smtClean="0"/>
              <a:t>, </a:t>
            </a:r>
            <a:r>
              <a:rPr lang="fi-FI" dirty="0" err="1" smtClean="0"/>
              <a:t>M.Tarkoma</a:t>
            </a:r>
            <a:r>
              <a:rPr lang="fi-FI" dirty="0" smtClean="0"/>
              <a:t>, E. &amp; Vuorijärvi, A. 2000.</a:t>
            </a:r>
          </a:p>
          <a:p>
            <a:pPr>
              <a:buNone/>
            </a:pPr>
            <a:r>
              <a:rPr lang="fi-FI" dirty="0" smtClean="0"/>
              <a:t>		Ammattisuomen käsikirja. 6-9 painos. 	Helsinki. WSOY.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Iisa, K., Oittinen, H. &amp; </a:t>
            </a:r>
            <a:r>
              <a:rPr lang="fi-FI" dirty="0" err="1" smtClean="0"/>
              <a:t>Piehl</a:t>
            </a:r>
            <a:r>
              <a:rPr lang="fi-FI" dirty="0" smtClean="0"/>
              <a:t>, A. 2002. 	Kielenhuollon käsikirja. Helsinki. 	Yrityskirjat.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Leipätiedotus ry. </a:t>
            </a:r>
            <a:r>
              <a:rPr lang="fi-FI" dirty="0" smtClean="0">
                <a:hlinkClick r:id="rId2"/>
              </a:rPr>
              <a:t>http://www.leipatiedotus.fi</a:t>
            </a:r>
            <a:r>
              <a:rPr lang="fi-FI" dirty="0" smtClean="0"/>
              <a:t>. 	Viitattu 6.2.2007.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Malli lähdeluettelosta</a:t>
            </a:r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err="1" smtClean="0"/>
              <a:t>Husu</a:t>
            </a:r>
            <a:r>
              <a:rPr lang="fi-FI" dirty="0" smtClean="0"/>
              <a:t>, </a:t>
            </a:r>
            <a:r>
              <a:rPr lang="fi-FI" dirty="0" err="1" smtClean="0"/>
              <a:t>M.Tarkoma</a:t>
            </a:r>
            <a:r>
              <a:rPr lang="fi-FI" dirty="0" smtClean="0"/>
              <a:t>, E. &amp; Vuorijärvi, A. 2000.</a:t>
            </a:r>
          </a:p>
          <a:p>
            <a:pPr>
              <a:buNone/>
            </a:pPr>
            <a:r>
              <a:rPr lang="fi-FI" dirty="0" smtClean="0"/>
              <a:t>		Ammattisuomen käsikirja. 6-9 painos. 	Helsinki. WSOY.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Iisa, K., Oittinen, H. &amp; </a:t>
            </a:r>
            <a:r>
              <a:rPr lang="fi-FI" dirty="0" err="1" smtClean="0"/>
              <a:t>Piehl</a:t>
            </a:r>
            <a:r>
              <a:rPr lang="fi-FI" dirty="0" smtClean="0"/>
              <a:t>, A. 2002. 	Kielenhuollon käsikirja. Helsinki. 	Yrityskirjat.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/>
              <a:t>Leipätiedotus ry. </a:t>
            </a:r>
            <a:r>
              <a:rPr lang="fi-FI" dirty="0" smtClean="0">
                <a:hlinkClick r:id="rId2"/>
              </a:rPr>
              <a:t>http://www.leipatiedotus.fi</a:t>
            </a:r>
            <a:r>
              <a:rPr lang="fi-FI" dirty="0" smtClean="0"/>
              <a:t>. 	Viitattu 6.2.2007.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Malli lähdeluettelosta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i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i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72</TotalTime>
  <Words>533</Words>
  <Application>Microsoft Office PowerPoint</Application>
  <PresentationFormat>Näytössä katseltava diaesitys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Paperi</vt:lpstr>
      <vt:lpstr>LÄHTEIDEN KÄYTTÖ</vt:lpstr>
      <vt:lpstr>Lähdeviite</vt:lpstr>
      <vt:lpstr>Lähdeviite</vt:lpstr>
      <vt:lpstr>Lähdeviite</vt:lpstr>
      <vt:lpstr>Lähdeviite</vt:lpstr>
      <vt:lpstr>Lähdeviite</vt:lpstr>
      <vt:lpstr>Malli lähdeluettelosta</vt:lpstr>
      <vt:lpstr>Malli lähdeluettelosta</vt:lpstr>
      <vt:lpstr>Malli lähdeluettelosta</vt:lpstr>
      <vt:lpstr>Lähdeviite</vt:lpstr>
      <vt:lpstr>Lähdeviite</vt:lpstr>
      <vt:lpstr>Lähdeviite</vt:lpstr>
      <vt:lpstr>Malli lähdeluettelosta</vt:lpstr>
      <vt:lpstr>Lähdeviite</vt:lpstr>
      <vt:lpstr>Lähdeviite</vt:lpstr>
      <vt:lpstr>Malli lähdeluettelosta</vt:lpstr>
      <vt:lpstr>Lähdeviite</vt:lpstr>
      <vt:lpstr>Lähdeviite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LÄHTEIDEN KÄYTTÖ</dc:title>
  <dc:creator>taskiei1</dc:creator>
  <cp:lastModifiedBy>taskiei1</cp:lastModifiedBy>
  <cp:revision>4</cp:revision>
  <dcterms:created xsi:type="dcterms:W3CDTF">2013-09-03T09:59:00Z</dcterms:created>
  <dcterms:modified xsi:type="dcterms:W3CDTF">2018-08-31T05:22:45Z</dcterms:modified>
</cp:coreProperties>
</file>