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8"/>
  </p:notesMasterIdLst>
  <p:sldIdLst>
    <p:sldId id="284" r:id="rId3"/>
    <p:sldId id="285" r:id="rId4"/>
    <p:sldId id="286" r:id="rId5"/>
    <p:sldId id="287" r:id="rId6"/>
    <p:sldId id="288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BEBC4F-8A91-CAFC-D7B8-9376072A7007}" v="16" dt="2025-01-21T13:14:15.612"/>
    <p1510:client id="{CCBC562C-497E-499B-A580-C752C6856A14}" v="1" dt="2025-01-22T08:58:47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u Korhonen" userId="S::hankorh@poke.fi::03bc1068-6686-4028-be7d-9e94ad2625d1" providerId="AD" clId="Web-{79BEBC4F-8A91-CAFC-D7B8-9376072A7007}"/>
    <pc:docChg chg="mod addSld modSld addMainMaster modMainMaster">
      <pc:chgData name="Hannu Korhonen" userId="S::hankorh@poke.fi::03bc1068-6686-4028-be7d-9e94ad2625d1" providerId="AD" clId="Web-{79BEBC4F-8A91-CAFC-D7B8-9376072A7007}" dt="2025-01-21T13:14:15.300" v="12" actId="1076"/>
      <pc:docMkLst>
        <pc:docMk/>
      </pc:docMkLst>
      <pc:sldChg chg="add">
        <pc:chgData name="Hannu Korhonen" userId="S::hankorh@poke.fi::03bc1068-6686-4028-be7d-9e94ad2625d1" providerId="AD" clId="Web-{79BEBC4F-8A91-CAFC-D7B8-9376072A7007}" dt="2025-01-21T13:07:53.849" v="1"/>
        <pc:sldMkLst>
          <pc:docMk/>
          <pc:sldMk cId="3944862095" sldId="284"/>
        </pc:sldMkLst>
      </pc:sldChg>
      <pc:sldChg chg="addSp modSp add">
        <pc:chgData name="Hannu Korhonen" userId="S::hankorh@poke.fi::03bc1068-6686-4028-be7d-9e94ad2625d1" providerId="AD" clId="Web-{79BEBC4F-8A91-CAFC-D7B8-9376072A7007}" dt="2025-01-21T13:13:36.095" v="9" actId="1076"/>
        <pc:sldMkLst>
          <pc:docMk/>
          <pc:sldMk cId="568812275" sldId="285"/>
        </pc:sldMkLst>
        <pc:picChg chg="add mod">
          <ac:chgData name="Hannu Korhonen" userId="S::hankorh@poke.fi::03bc1068-6686-4028-be7d-9e94ad2625d1" providerId="AD" clId="Web-{79BEBC4F-8A91-CAFC-D7B8-9376072A7007}" dt="2025-01-21T13:13:17.235" v="7" actId="1076"/>
          <ac:picMkLst>
            <pc:docMk/>
            <pc:sldMk cId="568812275" sldId="285"/>
            <ac:picMk id="2" creationId="{AC2AA6CB-8AD6-63A2-4B68-D99BF8C44FF7}"/>
          </ac:picMkLst>
        </pc:picChg>
        <pc:picChg chg="add mod">
          <ac:chgData name="Hannu Korhonen" userId="S::hankorh@poke.fi::03bc1068-6686-4028-be7d-9e94ad2625d1" providerId="AD" clId="Web-{79BEBC4F-8A91-CAFC-D7B8-9376072A7007}" dt="2025-01-21T13:13:36.095" v="9" actId="1076"/>
          <ac:picMkLst>
            <pc:docMk/>
            <pc:sldMk cId="568812275" sldId="285"/>
            <ac:picMk id="3" creationId="{EFB515CB-3074-CD47-01B8-679B6FCF54FD}"/>
          </ac:picMkLst>
        </pc:picChg>
      </pc:sldChg>
      <pc:sldChg chg="addSp modSp add replId">
        <pc:chgData name="Hannu Korhonen" userId="S::hankorh@poke.fi::03bc1068-6686-4028-be7d-9e94ad2625d1" providerId="AD" clId="Web-{79BEBC4F-8A91-CAFC-D7B8-9376072A7007}" dt="2025-01-21T13:13:51.174" v="10"/>
        <pc:sldMkLst>
          <pc:docMk/>
          <pc:sldMk cId="939154113" sldId="286"/>
        </pc:sldMkLst>
        <pc:picChg chg="add mod">
          <ac:chgData name="Hannu Korhonen" userId="S::hankorh@poke.fi::03bc1068-6686-4028-be7d-9e94ad2625d1" providerId="AD" clId="Web-{79BEBC4F-8A91-CAFC-D7B8-9376072A7007}" dt="2025-01-21T13:13:51.174" v="10"/>
          <ac:picMkLst>
            <pc:docMk/>
            <pc:sldMk cId="939154113" sldId="286"/>
            <ac:picMk id="2" creationId="{628CF196-445D-AECE-004D-FFA59C05EF5A}"/>
          </ac:picMkLst>
        </pc:picChg>
      </pc:sldChg>
      <pc:sldChg chg="addSp modSp add replId">
        <pc:chgData name="Hannu Korhonen" userId="S::hankorh@poke.fi::03bc1068-6686-4028-be7d-9e94ad2625d1" providerId="AD" clId="Web-{79BEBC4F-8A91-CAFC-D7B8-9376072A7007}" dt="2025-01-21T13:14:15.300" v="12" actId="1076"/>
        <pc:sldMkLst>
          <pc:docMk/>
          <pc:sldMk cId="3008984306" sldId="287"/>
        </pc:sldMkLst>
        <pc:picChg chg="add mod">
          <ac:chgData name="Hannu Korhonen" userId="S::hankorh@poke.fi::03bc1068-6686-4028-be7d-9e94ad2625d1" providerId="AD" clId="Web-{79BEBC4F-8A91-CAFC-D7B8-9376072A7007}" dt="2025-01-21T13:14:15.300" v="12" actId="1076"/>
          <ac:picMkLst>
            <pc:docMk/>
            <pc:sldMk cId="3008984306" sldId="287"/>
            <ac:picMk id="2" creationId="{8E34337F-1BDF-4374-A0A7-59169B5BE2BE}"/>
          </ac:picMkLst>
        </pc:picChg>
      </pc:sldChg>
      <pc:sldChg chg="add replId">
        <pc:chgData name="Hannu Korhonen" userId="S::hankorh@poke.fi::03bc1068-6686-4028-be7d-9e94ad2625d1" providerId="AD" clId="Web-{79BEBC4F-8A91-CAFC-D7B8-9376072A7007}" dt="2025-01-21T13:08:25.928" v="5"/>
        <pc:sldMkLst>
          <pc:docMk/>
          <pc:sldMk cId="3998595820" sldId="288"/>
        </pc:sldMkLst>
      </pc:sldChg>
      <pc:sldMasterChg chg="modSldLayout">
        <pc:chgData name="Hannu Korhonen" userId="S::hankorh@poke.fi::03bc1068-6686-4028-be7d-9e94ad2625d1" providerId="AD" clId="Web-{79BEBC4F-8A91-CAFC-D7B8-9376072A7007}" dt="2025-01-21T13:08:04.349" v="2"/>
        <pc:sldMasterMkLst>
          <pc:docMk/>
          <pc:sldMasterMk cId="1034520112" sldId="2147483648"/>
        </pc:sldMasterMkLst>
        <pc:sldLayoutChg chg="replId">
          <pc:chgData name="Hannu Korhonen" userId="S::hankorh@poke.fi::03bc1068-6686-4028-be7d-9e94ad2625d1" providerId="AD" clId="Web-{79BEBC4F-8A91-CAFC-D7B8-9376072A7007}" dt="2025-01-21T13:08:04.349" v="2"/>
          <pc:sldLayoutMkLst>
            <pc:docMk/>
            <pc:sldMasterMk cId="1034520112" sldId="2147483648"/>
            <pc:sldLayoutMk cId="3406455356" sldId="2147483670"/>
          </pc:sldLayoutMkLst>
        </pc:sldLayoutChg>
      </pc:sldMasterChg>
      <pc:sldMasterChg chg="add addSldLayout">
        <pc:chgData name="Hannu Korhonen" userId="S::hankorh@poke.fi::03bc1068-6686-4028-be7d-9e94ad2625d1" providerId="AD" clId="Web-{79BEBC4F-8A91-CAFC-D7B8-9376072A7007}" dt="2025-01-21T13:08:04.349" v="2"/>
        <pc:sldMasterMkLst>
          <pc:docMk/>
          <pc:sldMasterMk cId="0" sldId="2147483669"/>
        </pc:sldMasterMkLst>
        <pc:sldLayoutChg chg="add">
          <pc:chgData name="Hannu Korhonen" userId="S::hankorh@poke.fi::03bc1068-6686-4028-be7d-9e94ad2625d1" providerId="AD" clId="Web-{79BEBC4F-8A91-CAFC-D7B8-9376072A7007}" dt="2025-01-21T13:08:04.349" v="2"/>
          <pc:sldLayoutMkLst>
            <pc:docMk/>
            <pc:sldMasterMk cId="0" sldId="2147483669"/>
            <pc:sldLayoutMk cId="0" sldId="2147483659"/>
          </pc:sldLayoutMkLst>
        </pc:sldLayoutChg>
      </pc:sldMasterChg>
    </pc:docChg>
  </pc:docChgLst>
  <pc:docChgLst>
    <pc:chgData name="Hannu Korhonen" userId="03bc1068-6686-4028-be7d-9e94ad2625d1" providerId="ADAL" clId="{CCBC562C-497E-499B-A580-C752C6856A14}"/>
    <pc:docChg chg="delSld modSld">
      <pc:chgData name="Hannu Korhonen" userId="03bc1068-6686-4028-be7d-9e94ad2625d1" providerId="ADAL" clId="{CCBC562C-497E-499B-A580-C752C6856A14}" dt="2025-01-22T08:59:35.667" v="113" actId="2696"/>
      <pc:docMkLst>
        <pc:docMk/>
      </pc:docMkLst>
      <pc:sldChg chg="modSp del mod">
        <pc:chgData name="Hannu Korhonen" userId="03bc1068-6686-4028-be7d-9e94ad2625d1" providerId="ADAL" clId="{CCBC562C-497E-499B-A580-C752C6856A14}" dt="2025-01-22T08:59:35.667" v="113" actId="2696"/>
        <pc:sldMkLst>
          <pc:docMk/>
          <pc:sldMk cId="782385677" sldId="256"/>
        </pc:sldMkLst>
        <pc:spChg chg="mod">
          <ac:chgData name="Hannu Korhonen" userId="03bc1068-6686-4028-be7d-9e94ad2625d1" providerId="ADAL" clId="{CCBC562C-497E-499B-A580-C752C6856A14}" dt="2025-01-22T08:13:33.517" v="19" actId="20577"/>
          <ac:spMkLst>
            <pc:docMk/>
            <pc:sldMk cId="782385677" sldId="256"/>
            <ac:spMk id="2" creationId="{00000000-0000-0000-0000-000000000000}"/>
          </ac:spMkLst>
        </pc:spChg>
      </pc:sldChg>
      <pc:sldChg chg="addSp modSp mod">
        <pc:chgData name="Hannu Korhonen" userId="03bc1068-6686-4028-be7d-9e94ad2625d1" providerId="ADAL" clId="{CCBC562C-497E-499B-A580-C752C6856A14}" dt="2025-01-22T08:59:20.627" v="112" actId="20577"/>
        <pc:sldMkLst>
          <pc:docMk/>
          <pc:sldMk cId="3944862095" sldId="284"/>
        </pc:sldMkLst>
        <pc:spChg chg="mod">
          <ac:chgData name="Hannu Korhonen" userId="03bc1068-6686-4028-be7d-9e94ad2625d1" providerId="ADAL" clId="{CCBC562C-497E-499B-A580-C752C6856A14}" dt="2025-01-22T08:59:20.627" v="112" actId="20577"/>
          <ac:spMkLst>
            <pc:docMk/>
            <pc:sldMk cId="3944862095" sldId="284"/>
            <ac:spMk id="191" creationId="{7EE941AE-8C09-5AF6-6DBE-B83F46C1506D}"/>
          </ac:spMkLst>
        </pc:spChg>
        <pc:picChg chg="add mod">
          <ac:chgData name="Hannu Korhonen" userId="03bc1068-6686-4028-be7d-9e94ad2625d1" providerId="ADAL" clId="{CCBC562C-497E-499B-A580-C752C6856A14}" dt="2025-01-22T08:59:02.469" v="93" actId="1076"/>
          <ac:picMkLst>
            <pc:docMk/>
            <pc:sldMk cId="3944862095" sldId="284"/>
            <ac:picMk id="3" creationId="{E67EF189-A2E9-5993-8256-722F326D727E}"/>
          </ac:picMkLst>
        </pc:picChg>
      </pc:sldChg>
      <pc:sldChg chg="modSp mod">
        <pc:chgData name="Hannu Korhonen" userId="03bc1068-6686-4028-be7d-9e94ad2625d1" providerId="ADAL" clId="{CCBC562C-497E-499B-A580-C752C6856A14}" dt="2025-01-22T08:14:03.918" v="36" actId="20577"/>
        <pc:sldMkLst>
          <pc:docMk/>
          <pc:sldMk cId="568812275" sldId="285"/>
        </pc:sldMkLst>
        <pc:spChg chg="mod">
          <ac:chgData name="Hannu Korhonen" userId="03bc1068-6686-4028-be7d-9e94ad2625d1" providerId="ADAL" clId="{CCBC562C-497E-499B-A580-C752C6856A14}" dt="2025-01-22T08:14:03.918" v="36" actId="20577"/>
          <ac:spMkLst>
            <pc:docMk/>
            <pc:sldMk cId="568812275" sldId="285"/>
            <ac:spMk id="191" creationId="{7EE941AE-8C09-5AF6-6DBE-B83F46C1506D}"/>
          </ac:spMkLst>
        </pc:spChg>
      </pc:sldChg>
      <pc:sldChg chg="modSp mod">
        <pc:chgData name="Hannu Korhonen" userId="03bc1068-6686-4028-be7d-9e94ad2625d1" providerId="ADAL" clId="{CCBC562C-497E-499B-A580-C752C6856A14}" dt="2025-01-22T08:14:38.689" v="60" actId="20577"/>
        <pc:sldMkLst>
          <pc:docMk/>
          <pc:sldMk cId="939154113" sldId="286"/>
        </pc:sldMkLst>
        <pc:spChg chg="mod">
          <ac:chgData name="Hannu Korhonen" userId="03bc1068-6686-4028-be7d-9e94ad2625d1" providerId="ADAL" clId="{CCBC562C-497E-499B-A580-C752C6856A14}" dt="2025-01-22T08:14:38.689" v="60" actId="20577"/>
          <ac:spMkLst>
            <pc:docMk/>
            <pc:sldMk cId="939154113" sldId="286"/>
            <ac:spMk id="191" creationId="{7EE941AE-8C09-5AF6-6DBE-B83F46C1506D}"/>
          </ac:spMkLst>
        </pc:spChg>
        <pc:picChg chg="mod">
          <ac:chgData name="Hannu Korhonen" userId="03bc1068-6686-4028-be7d-9e94ad2625d1" providerId="ADAL" clId="{CCBC562C-497E-499B-A580-C752C6856A14}" dt="2025-01-22T08:14:25.930" v="37" actId="1076"/>
          <ac:picMkLst>
            <pc:docMk/>
            <pc:sldMk cId="939154113" sldId="286"/>
            <ac:picMk id="2" creationId="{628CF196-445D-AECE-004D-FFA59C05EF5A}"/>
          </ac:picMkLst>
        </pc:picChg>
      </pc:sldChg>
      <pc:sldChg chg="modSp mod">
        <pc:chgData name="Hannu Korhonen" userId="03bc1068-6686-4028-be7d-9e94ad2625d1" providerId="ADAL" clId="{CCBC562C-497E-499B-A580-C752C6856A14}" dt="2025-01-22T08:15:04.047" v="87" actId="20577"/>
        <pc:sldMkLst>
          <pc:docMk/>
          <pc:sldMk cId="3008984306" sldId="287"/>
        </pc:sldMkLst>
        <pc:spChg chg="mod">
          <ac:chgData name="Hannu Korhonen" userId="03bc1068-6686-4028-be7d-9e94ad2625d1" providerId="ADAL" clId="{CCBC562C-497E-499B-A580-C752C6856A14}" dt="2025-01-22T08:15:04.047" v="87" actId="20577"/>
          <ac:spMkLst>
            <pc:docMk/>
            <pc:sldMk cId="3008984306" sldId="287"/>
            <ac:spMk id="191" creationId="{7EE941AE-8C09-5AF6-6DBE-B83F46C1506D}"/>
          </ac:spMkLst>
        </pc:spChg>
        <pc:picChg chg="mod">
          <ac:chgData name="Hannu Korhonen" userId="03bc1068-6686-4028-be7d-9e94ad2625d1" providerId="ADAL" clId="{CCBC562C-497E-499B-A580-C752C6856A14}" dt="2025-01-22T08:14:46.293" v="61" actId="1076"/>
          <ac:picMkLst>
            <pc:docMk/>
            <pc:sldMk cId="3008984306" sldId="287"/>
            <ac:picMk id="2" creationId="{8E34337F-1BDF-4374-A0A7-59169B5BE2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F385F-5C85-42CC-B402-5412A72269DA}" type="datetimeFigureOut">
              <a:t>22.1.2025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A25B2-6A53-4A47-903D-FF8A5F6D3F5D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483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046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0469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5759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026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294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6" name="Google Shape;66;p13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22.1.2025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  <a:defRPr sz="4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Valtra N 111 </a:t>
            </a:r>
            <a:r>
              <a:rPr lang="fi-FI" dirty="0" err="1"/>
              <a:t>HiTech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piha-, traktori, liikenne, taivas&#10;&#10;Kuvaus luotu automaattisesti">
            <a:extLst>
              <a:ext uri="{FF2B5EF4-FFF2-40B4-BE49-F238E27FC236}">
                <a16:creationId xmlns:a16="http://schemas.microsoft.com/office/drawing/2014/main" id="{E67EF189-A2E9-5993-8256-722F326D7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819" y="1690688"/>
            <a:ext cx="8143336" cy="458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6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Hallintalaitteita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Auton osa, kone, auto, moottoripyörä&#10;&#10;Tekoälyn luoma sisältö voi olla virheellistä.">
            <a:extLst>
              <a:ext uri="{FF2B5EF4-FFF2-40B4-BE49-F238E27FC236}">
                <a16:creationId xmlns:a16="http://schemas.microsoft.com/office/drawing/2014/main" id="{AC2AA6CB-8AD6-63A2-4B68-D99BF8C44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15" y="2015544"/>
            <a:ext cx="5486400" cy="4114800"/>
          </a:xfrm>
          <a:prstGeom prst="rect">
            <a:avLst/>
          </a:prstGeom>
        </p:spPr>
      </p:pic>
      <p:pic>
        <p:nvPicPr>
          <p:cNvPr id="3" name="Kuva 2" descr="Kuva, joka sisältää kohteen auto, Auton osa, moottoripyörä, moottori&#10;&#10;Tekoälyn luoma sisältö voi olla virheellistä.">
            <a:extLst>
              <a:ext uri="{FF2B5EF4-FFF2-40B4-BE49-F238E27FC236}">
                <a16:creationId xmlns:a16="http://schemas.microsoft.com/office/drawing/2014/main" id="{EFB515CB-3074-CD47-01B8-679B6FCF5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701" y="2015544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1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Lisää hallintalaitteita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sisä-, ohjauspaneeli, seinä, lentokone&#10;&#10;Tekoälyn luoma sisältö voi olla virheellistä.">
            <a:extLst>
              <a:ext uri="{FF2B5EF4-FFF2-40B4-BE49-F238E27FC236}">
                <a16:creationId xmlns:a16="http://schemas.microsoft.com/office/drawing/2014/main" id="{628CF196-445D-AECE-004D-FFA59C05E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906" y="1763713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5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Vetokoukun lukituksen vipu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patsas, piha-, ajoneuvo, maa&#10;&#10;Tekoälyn luoma sisältö voi olla virheellistä.">
            <a:extLst>
              <a:ext uri="{FF2B5EF4-FFF2-40B4-BE49-F238E27FC236}">
                <a16:creationId xmlns:a16="http://schemas.microsoft.com/office/drawing/2014/main" id="{8E34337F-1BDF-4374-A0A7-59169B5BE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478" y="1763713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84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8595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Pok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77B"/>
      </a:accent1>
      <a:accent2>
        <a:srgbClr val="00A3DF"/>
      </a:accent2>
      <a:accent3>
        <a:srgbClr val="CB5F15"/>
      </a:accent3>
      <a:accent4>
        <a:srgbClr val="FFD000"/>
      </a:accent4>
      <a:accent5>
        <a:srgbClr val="6D702E"/>
      </a:accent5>
      <a:accent6>
        <a:srgbClr val="658D1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10</Words>
  <Application>Microsoft Office PowerPoint</Application>
  <PresentationFormat>Laajakuva</PresentationFormat>
  <Paragraphs>4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Source Sans Pro</vt:lpstr>
      <vt:lpstr>Office-teema</vt:lpstr>
      <vt:lpstr>Office Theme</vt:lpstr>
      <vt:lpstr>Valtra N 111 HiTech</vt:lpstr>
      <vt:lpstr>Hallintalaitteita</vt:lpstr>
      <vt:lpstr>Lisää hallintalaitteita</vt:lpstr>
      <vt:lpstr>Vetokoukun lukituksen vipu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Hannu Korhonen</cp:lastModifiedBy>
  <cp:revision>14</cp:revision>
  <dcterms:created xsi:type="dcterms:W3CDTF">2012-08-08T08:08:12Z</dcterms:created>
  <dcterms:modified xsi:type="dcterms:W3CDTF">2025-01-22T08:59:36Z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da9c32a-bfae-405a-8b24-7b98e9ab8c95_Enabled">
    <vt:lpwstr>true</vt:lpwstr>
  </property>
  <property fmtid="{D5CDD505-2E9C-101B-9397-08002B2CF9AE}" pid="3" name="MSIP_Label_1da9c32a-bfae-405a-8b24-7b98e9ab8c95_SetDate">
    <vt:lpwstr>2025-01-21T13:07:13Z</vt:lpwstr>
  </property>
  <property fmtid="{D5CDD505-2E9C-101B-9397-08002B2CF9AE}" pid="4" name="MSIP_Label_1da9c32a-bfae-405a-8b24-7b98e9ab8c95_Method">
    <vt:lpwstr>Standard</vt:lpwstr>
  </property>
  <property fmtid="{D5CDD505-2E9C-101B-9397-08002B2CF9AE}" pid="5" name="MSIP_Label_1da9c32a-bfae-405a-8b24-7b98e9ab8c95_Name">
    <vt:lpwstr>Poke oletus</vt:lpwstr>
  </property>
  <property fmtid="{D5CDD505-2E9C-101B-9397-08002B2CF9AE}" pid="6" name="MSIP_Label_1da9c32a-bfae-405a-8b24-7b98e9ab8c95_SiteId">
    <vt:lpwstr>d9b5edb3-7859-4978-89c3-cadf9e5176b7</vt:lpwstr>
  </property>
  <property fmtid="{D5CDD505-2E9C-101B-9397-08002B2CF9AE}" pid="7" name="MSIP_Label_1da9c32a-bfae-405a-8b24-7b98e9ab8c95_ActionId">
    <vt:lpwstr>d72c49e6-6726-41f7-aafc-4014792f817a</vt:lpwstr>
  </property>
  <property fmtid="{D5CDD505-2E9C-101B-9397-08002B2CF9AE}" pid="8" name="MSIP_Label_1da9c32a-bfae-405a-8b24-7b98e9ab8c95_ContentBits">
    <vt:lpwstr>0</vt:lpwstr>
  </property>
  <property fmtid="{D5CDD505-2E9C-101B-9397-08002B2CF9AE}" pid="9" name="MSIP_Label_1da9c32a-bfae-405a-8b24-7b98e9ab8c95_Tag">
    <vt:lpwstr>10, 3, 0, 2</vt:lpwstr>
  </property>
</Properties>
</file>