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69" r:id="rId4"/>
  </p:sldMasterIdLst>
  <p:notesMasterIdLst>
    <p:notesMasterId r:id="rId15"/>
  </p:notesMasterIdLst>
  <p:sldIdLst>
    <p:sldId id="262" r:id="rId5"/>
    <p:sldId id="264" r:id="rId6"/>
    <p:sldId id="265" r:id="rId7"/>
    <p:sldId id="268" r:id="rId8"/>
    <p:sldId id="266" r:id="rId9"/>
    <p:sldId id="267" r:id="rId10"/>
    <p:sldId id="269" r:id="rId11"/>
    <p:sldId id="271" r:id="rId12"/>
    <p:sldId id="272" r:id="rId13"/>
    <p:sldId id="273" r:id="rId14"/>
  </p:sldIdLst>
  <p:sldSz cx="12192000" cy="6858000"/>
  <p:notesSz cx="6858000" cy="9144000"/>
  <p:embeddedFontLst>
    <p:embeddedFont>
      <p:font typeface="Source Sans Pro" panose="020B0503030403020204" pitchFamily="34" charset="0"/>
      <p:regular r:id="rId16"/>
      <p:bold r:id="rId17"/>
      <p:italic r:id="rId18"/>
      <p:boldItalic r:id="rId19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52AA9F69-527B-E919-7BE2-1F135244F774}" v="1" dt="2025-01-22T08:09:20.503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105" d="100"/>
          <a:sy n="105" d="100"/>
        </p:scale>
        <p:origin x="798" y="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font" Target="fonts/font3.fntdata"/><Relationship Id="rId3" Type="http://schemas.openxmlformats.org/officeDocument/2006/relationships/customXml" Target="../customXml/item3.xml"/><Relationship Id="rId21" Type="http://schemas.openxmlformats.org/officeDocument/2006/relationships/viewProps" Target="viewProps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font" Target="fonts/font2.fntdata"/><Relationship Id="rId25" Type="http://schemas.microsoft.com/office/2015/10/relationships/revisionInfo" Target="revisionInfo.xml"/><Relationship Id="rId2" Type="http://schemas.openxmlformats.org/officeDocument/2006/relationships/customXml" Target="../customXml/item2.xml"/><Relationship Id="rId16" Type="http://schemas.openxmlformats.org/officeDocument/2006/relationships/font" Target="fonts/font1.fntdata"/><Relationship Id="rId20" Type="http://schemas.openxmlformats.org/officeDocument/2006/relationships/presProps" Target="presProp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microsoft.com/office/2016/11/relationships/changesInfo" Target="changesInfos/changesInfo1.xml"/><Relationship Id="rId5" Type="http://schemas.openxmlformats.org/officeDocument/2006/relationships/slide" Target="slides/slide1.xml"/><Relationship Id="rId15" Type="http://schemas.openxmlformats.org/officeDocument/2006/relationships/notesMaster" Target="notesMasters/notesMaster1.xml"/><Relationship Id="rId23" Type="http://schemas.openxmlformats.org/officeDocument/2006/relationships/tableStyles" Target="tableStyles.xml"/><Relationship Id="rId10" Type="http://schemas.openxmlformats.org/officeDocument/2006/relationships/slide" Target="slides/slide6.xml"/><Relationship Id="rId19" Type="http://schemas.openxmlformats.org/officeDocument/2006/relationships/font" Target="fonts/font4.fntdata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theme" Target="theme/theme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Hannu Korhonen" userId="03bc1068-6686-4028-be7d-9e94ad2625d1" providerId="ADAL" clId="{03345126-ACE9-4E93-A26D-9D992AEC64CD}"/>
    <pc:docChg chg="modSld">
      <pc:chgData name="Hannu Korhonen" userId="03bc1068-6686-4028-be7d-9e94ad2625d1" providerId="ADAL" clId="{03345126-ACE9-4E93-A26D-9D992AEC64CD}" dt="2025-01-22T09:01:45.671" v="61" actId="20577"/>
      <pc:docMkLst>
        <pc:docMk/>
      </pc:docMkLst>
      <pc:sldChg chg="addSp modSp mod">
        <pc:chgData name="Hannu Korhonen" userId="03bc1068-6686-4028-be7d-9e94ad2625d1" providerId="ADAL" clId="{03345126-ACE9-4E93-A26D-9D992AEC64CD}" dt="2025-01-20T08:51:08.689" v="7" actId="1076"/>
        <pc:sldMkLst>
          <pc:docMk/>
          <pc:sldMk cId="0" sldId="266"/>
        </pc:sldMkLst>
        <pc:spChg chg="add mod">
          <ac:chgData name="Hannu Korhonen" userId="03bc1068-6686-4028-be7d-9e94ad2625d1" providerId="ADAL" clId="{03345126-ACE9-4E93-A26D-9D992AEC64CD}" dt="2025-01-20T08:50:36.847" v="2" actId="207"/>
          <ac:spMkLst>
            <pc:docMk/>
            <pc:sldMk cId="0" sldId="266"/>
            <ac:spMk id="2" creationId="{5F58E7C4-FE8F-EAA5-987C-896BEAAFB11B}"/>
          </ac:spMkLst>
        </pc:spChg>
        <pc:spChg chg="add mod">
          <ac:chgData name="Hannu Korhonen" userId="03bc1068-6686-4028-be7d-9e94ad2625d1" providerId="ADAL" clId="{03345126-ACE9-4E93-A26D-9D992AEC64CD}" dt="2025-01-20T08:51:07.987" v="6" actId="207"/>
          <ac:spMkLst>
            <pc:docMk/>
            <pc:sldMk cId="0" sldId="266"/>
            <ac:spMk id="10" creationId="{E8B06B3E-DE29-E75D-138D-7E257F5FA6DF}"/>
          </ac:spMkLst>
        </pc:spChg>
        <pc:picChg chg="mod">
          <ac:chgData name="Hannu Korhonen" userId="03bc1068-6686-4028-be7d-9e94ad2625d1" providerId="ADAL" clId="{03345126-ACE9-4E93-A26D-9D992AEC64CD}" dt="2025-01-20T08:51:08.689" v="7" actId="1076"/>
          <ac:picMkLst>
            <pc:docMk/>
            <pc:sldMk cId="0" sldId="266"/>
            <ac:picMk id="5" creationId="{368FD85B-0FF8-4607-88DC-DF2FF64C2F25}"/>
          </ac:picMkLst>
        </pc:picChg>
      </pc:sldChg>
      <pc:sldChg chg="modSp mod">
        <pc:chgData name="Hannu Korhonen" userId="03bc1068-6686-4028-be7d-9e94ad2625d1" providerId="ADAL" clId="{03345126-ACE9-4E93-A26D-9D992AEC64CD}" dt="2025-01-22T09:01:45.671" v="61" actId="20577"/>
        <pc:sldMkLst>
          <pc:docMk/>
          <pc:sldMk cId="0" sldId="268"/>
        </pc:sldMkLst>
        <pc:spChg chg="mod">
          <ac:chgData name="Hannu Korhonen" userId="03bc1068-6686-4028-be7d-9e94ad2625d1" providerId="ADAL" clId="{03345126-ACE9-4E93-A26D-9D992AEC64CD}" dt="2025-01-22T09:01:45.671" v="61" actId="20577"/>
          <ac:spMkLst>
            <pc:docMk/>
            <pc:sldMk cId="0" sldId="268"/>
            <ac:spMk id="184" creationId="{00000000-0000-0000-0000-000000000000}"/>
          </ac:spMkLst>
        </pc:spChg>
      </pc:sldChg>
    </pc:docChg>
  </pc:docChgLst>
  <pc:docChgLst>
    <pc:chgData name="Hannu Korhonen" userId="S::hankorh@poke.fi::03bc1068-6686-4028-be7d-9e94ad2625d1" providerId="AD" clId="Web-{01CC1FBF-BF34-95A9-48B8-742A44BD8792}"/>
    <pc:docChg chg="modSld sldOrd">
      <pc:chgData name="Hannu Korhonen" userId="S::hankorh@poke.fi::03bc1068-6686-4028-be7d-9e94ad2625d1" providerId="AD" clId="Web-{01CC1FBF-BF34-95A9-48B8-742A44BD8792}" dt="2025-01-16T13:31:08.150" v="75" actId="14100"/>
      <pc:docMkLst>
        <pc:docMk/>
      </pc:docMkLst>
      <pc:sldChg chg="addSp modSp">
        <pc:chgData name="Hannu Korhonen" userId="S::hankorh@poke.fi::03bc1068-6686-4028-be7d-9e94ad2625d1" providerId="AD" clId="Web-{01CC1FBF-BF34-95A9-48B8-742A44BD8792}" dt="2025-01-16T13:26:15.551" v="23" actId="1076"/>
        <pc:sldMkLst>
          <pc:docMk/>
          <pc:sldMk cId="0" sldId="262"/>
        </pc:sldMkLst>
        <pc:spChg chg="mod">
          <ac:chgData name="Hannu Korhonen" userId="S::hankorh@poke.fi::03bc1068-6686-4028-be7d-9e94ad2625d1" providerId="AD" clId="Web-{01CC1FBF-BF34-95A9-48B8-742A44BD8792}" dt="2025-01-16T13:12:25.753" v="7" actId="20577"/>
          <ac:spMkLst>
            <pc:docMk/>
            <pc:sldMk cId="0" sldId="262"/>
            <ac:spMk id="147" creationId="{00000000-0000-0000-0000-000000000000}"/>
          </ac:spMkLst>
        </pc:spChg>
        <pc:spChg chg="mod">
          <ac:chgData name="Hannu Korhonen" userId="S::hankorh@poke.fi::03bc1068-6686-4028-be7d-9e94ad2625d1" providerId="AD" clId="Web-{01CC1FBF-BF34-95A9-48B8-742A44BD8792}" dt="2025-01-16T13:12:43.660" v="15" actId="20577"/>
          <ac:spMkLst>
            <pc:docMk/>
            <pc:sldMk cId="0" sldId="262"/>
            <ac:spMk id="148" creationId="{00000000-0000-0000-0000-000000000000}"/>
          </ac:spMkLst>
        </pc:spChg>
        <pc:picChg chg="add mod">
          <ac:chgData name="Hannu Korhonen" userId="S::hankorh@poke.fi::03bc1068-6686-4028-be7d-9e94ad2625d1" providerId="AD" clId="Web-{01CC1FBF-BF34-95A9-48B8-742A44BD8792}" dt="2025-01-16T13:26:15.551" v="23" actId="1076"/>
          <ac:picMkLst>
            <pc:docMk/>
            <pc:sldMk cId="0" sldId="262"/>
            <ac:picMk id="2" creationId="{47150DA7-09BF-81B9-3904-31DCB27C4CED}"/>
          </ac:picMkLst>
        </pc:picChg>
      </pc:sldChg>
      <pc:sldChg chg="addSp delSp modSp">
        <pc:chgData name="Hannu Korhonen" userId="S::hankorh@poke.fi::03bc1068-6686-4028-be7d-9e94ad2625d1" providerId="AD" clId="Web-{01CC1FBF-BF34-95A9-48B8-742A44BD8792}" dt="2025-01-16T13:31:08.150" v="75" actId="14100"/>
        <pc:sldMkLst>
          <pc:docMk/>
          <pc:sldMk cId="0" sldId="266"/>
        </pc:sldMkLst>
        <pc:spChg chg="add mod">
          <ac:chgData name="Hannu Korhonen" userId="S::hankorh@poke.fi::03bc1068-6686-4028-be7d-9e94ad2625d1" providerId="AD" clId="Web-{01CC1FBF-BF34-95A9-48B8-742A44BD8792}" dt="2025-01-16T13:29:36.805" v="34"/>
          <ac:spMkLst>
            <pc:docMk/>
            <pc:sldMk cId="0" sldId="266"/>
            <ac:spMk id="4" creationId="{3BD8A6DB-D3EF-EA13-AAEF-9F3C23F9DAFD}"/>
          </ac:spMkLst>
        </pc:spChg>
        <pc:spChg chg="add mod">
          <ac:chgData name="Hannu Korhonen" userId="S::hankorh@poke.fi::03bc1068-6686-4028-be7d-9e94ad2625d1" providerId="AD" clId="Web-{01CC1FBF-BF34-95A9-48B8-742A44BD8792}" dt="2025-01-16T13:31:08.150" v="75" actId="14100"/>
          <ac:spMkLst>
            <pc:docMk/>
            <pc:sldMk cId="0" sldId="266"/>
            <ac:spMk id="6" creationId="{23A2F94E-4E75-FE84-BF85-FA3BD5DD199A}"/>
          </ac:spMkLst>
        </pc:spChg>
      </pc:sldChg>
      <pc:sldChg chg="ord">
        <pc:chgData name="Hannu Korhonen" userId="S::hankorh@poke.fi::03bc1068-6686-4028-be7d-9e94ad2625d1" providerId="AD" clId="Web-{01CC1FBF-BF34-95A9-48B8-742A44BD8792}" dt="2025-01-16T13:23:31.938" v="20"/>
        <pc:sldMkLst>
          <pc:docMk/>
          <pc:sldMk cId="0" sldId="267"/>
        </pc:sldMkLst>
      </pc:sldChg>
      <pc:sldChg chg="addSp modSp ord">
        <pc:chgData name="Hannu Korhonen" userId="S::hankorh@poke.fi::03bc1068-6686-4028-be7d-9e94ad2625d1" providerId="AD" clId="Web-{01CC1FBF-BF34-95A9-48B8-742A44BD8792}" dt="2025-01-16T13:23:36.110" v="21"/>
        <pc:sldMkLst>
          <pc:docMk/>
          <pc:sldMk cId="0" sldId="268"/>
        </pc:sldMkLst>
        <pc:picChg chg="add mod">
          <ac:chgData name="Hannu Korhonen" userId="S::hankorh@poke.fi::03bc1068-6686-4028-be7d-9e94ad2625d1" providerId="AD" clId="Web-{01CC1FBF-BF34-95A9-48B8-742A44BD8792}" dt="2025-01-16T13:23:11.922" v="18" actId="1076"/>
          <ac:picMkLst>
            <pc:docMk/>
            <pc:sldMk cId="0" sldId="268"/>
            <ac:picMk id="2" creationId="{8E620658-ADC0-B7BF-EA87-A1E15ABA0D62}"/>
          </ac:picMkLst>
        </pc:picChg>
      </pc:sldChg>
    </pc:docChg>
  </pc:docChgLst>
  <pc:docChgLst>
    <pc:chgData name="Hannu Korhonen" userId="S::hankorh@poke.fi::03bc1068-6686-4028-be7d-9e94ad2625d1" providerId="AD" clId="Web-{52AA9F69-527B-E919-7BE2-1F135244F774}"/>
    <pc:docChg chg="delSld">
      <pc:chgData name="Hannu Korhonen" userId="S::hankorh@poke.fi::03bc1068-6686-4028-be7d-9e94ad2625d1" providerId="AD" clId="Web-{52AA9F69-527B-E919-7BE2-1F135244F774}" dt="2025-01-22T08:09:20.503" v="0"/>
      <pc:docMkLst>
        <pc:docMk/>
      </pc:docMkLst>
      <pc:sldChg chg="del">
        <pc:chgData name="Hannu Korhonen" userId="S::hankorh@poke.fi::03bc1068-6686-4028-be7d-9e94ad2625d1" providerId="AD" clId="Web-{52AA9F69-527B-E919-7BE2-1F135244F774}" dt="2025-01-22T08:09:20.503" v="0"/>
        <pc:sldMkLst>
          <pc:docMk/>
          <pc:sldMk cId="0" sldId="270"/>
        </pc:sldMkLst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/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4" name="Google Shape;144;p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45" name="Google Shape;145;p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6" name="Google Shape;156;p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57" name="Google Shape;157;p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2" name="Google Shape;162;p1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63" name="Google Shape;163;p1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1" name="Google Shape;181;p1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82" name="Google Shape;182;p1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9" name="Google Shape;169;p1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70" name="Google Shape;170;p1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5" name="Google Shape;175;p1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76" name="Google Shape;176;p1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8" name="Google Shape;188;p1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89" name="Google Shape;189;p1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2" name="Google Shape;202;p1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03" name="Google Shape;203;p1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6" name="Google Shape;206;p1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07" name="Google Shape;207;p1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3" name="Google Shape;213;p1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14" name="Google Shape;214;p1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tsikko sininen" type="title">
  <p:cSld name="TITLE">
    <p:spTree>
      <p:nvGrpSpPr>
        <p:cNvPr id="1" name="Shape 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Google Shape;39;p8"/>
          <p:cNvSpPr/>
          <p:nvPr/>
        </p:nvSpPr>
        <p:spPr>
          <a:xfrm>
            <a:off x="0" y="0"/>
            <a:ext cx="12192000" cy="5735637"/>
          </a:xfrm>
          <a:prstGeom prst="rect">
            <a:avLst/>
          </a:prstGeom>
          <a:solidFill>
            <a:schemeClr val="accent1"/>
          </a:solidFill>
          <a:ln w="12700" cap="flat" cmpd="sng">
            <a:solidFill>
              <a:srgbClr val="003F59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Source Sans Pro"/>
              <a:ea typeface="Source Sans Pro"/>
              <a:cs typeface="Source Sans Pro"/>
              <a:sym typeface="Source Sans Pro"/>
            </a:endParaRPr>
          </a:p>
        </p:txBody>
      </p:sp>
      <p:sp>
        <p:nvSpPr>
          <p:cNvPr id="40" name="Google Shape;40;p8"/>
          <p:cNvSpPr txBox="1"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/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Font typeface="Source Sans Pro"/>
              <a:buNone/>
              <a:defRPr sz="6000">
                <a:solidFill>
                  <a:schemeClr val="lt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1" name="Google Shape;41;p8"/>
          <p:cNvSpPr txBox="1"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/>
          <a:lstStyle>
            <a:lvl1pPr lv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 sz="2400">
                <a:solidFill>
                  <a:schemeClr val="lt1"/>
                </a:solidFill>
              </a:defRPr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>
            <a:endParaRPr/>
          </a:p>
        </p:txBody>
      </p:sp>
      <p:pic>
        <p:nvPicPr>
          <p:cNvPr id="42" name="Google Shape;42;p8" descr="A close up of a sign &#10; &#10;Description automatically generated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10423394" y="5941512"/>
            <a:ext cx="1456554" cy="6445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Perusdia" type="obj">
  <p:cSld name="OBJECT">
    <p:spTree>
      <p:nvGrpSpPr>
        <p:cNvPr id="1" name="Shape 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Google Shape;48;p10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/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9" name="Google Shape;49;p10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06503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/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pic>
        <p:nvPicPr>
          <p:cNvPr id="50" name="Google Shape;50;p10" descr="A close up of a sign &#10; &#10;Description automatically generated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10423394" y="5941512"/>
            <a:ext cx="1456554" cy="6445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Kaksi sisältöä" type="twoObj">
  <p:cSld name="TWO_OBJECTS">
    <p:spTree>
      <p:nvGrpSpPr>
        <p:cNvPr id="1" name="Shape 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" name="Google Shape;52;p11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/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3" name="Google Shape;53;p11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/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54" name="Google Shape;54;p11"/>
          <p:cNvSpPr txBox="1">
            <a:spLocks noGrp="1"/>
          </p:cNvSpPr>
          <p:nvPr>
            <p:ph type="body" idx="2"/>
          </p:nvPr>
        </p:nvSpPr>
        <p:spPr>
          <a:xfrm>
            <a:off x="6172200" y="1825625"/>
            <a:ext cx="5181600" cy="40842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/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pic>
        <p:nvPicPr>
          <p:cNvPr id="55" name="Google Shape;55;p11" descr="A close up of a sign &#10; &#10;Description automatically generated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10423394" y="5941512"/>
            <a:ext cx="1456554" cy="6445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Väliotsikko" type="secHead">
  <p:cSld name="SECTION_HEADER">
    <p:spTree>
      <p:nvGrpSpPr>
        <p:cNvPr id="1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Google Shape;57;p12"/>
          <p:cNvSpPr txBox="1"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/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Source Sans Pro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8" name="Google Shape;58;p12"/>
          <p:cNvSpPr txBox="1">
            <a:spLocks noGrp="1"/>
          </p:cNvSpPr>
          <p:nvPr>
            <p:ph type="body" idx="1"/>
          </p:nvPr>
        </p:nvSpPr>
        <p:spPr>
          <a:xfrm>
            <a:off x="831850" y="4589464"/>
            <a:ext cx="10515600" cy="127232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/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 sz="2400">
                <a:solidFill>
                  <a:srgbClr val="888888"/>
                </a:solidFill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pic>
        <p:nvPicPr>
          <p:cNvPr id="59" name="Google Shape;59;p12" descr="A close up of a sign &#10; &#10;Description automatically generated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10423394" y="5941512"/>
            <a:ext cx="1456554" cy="6445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Vertailu" type="twoTxTwoObj">
  <p:cSld name="TWO_OBJECTS_WITH_TEXT">
    <p:spTree>
      <p:nvGrpSpPr>
        <p:cNvPr id="1" name="Shape 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" name="Google Shape;61;p13"/>
          <p:cNvSpPr txBox="1"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/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2" name="Google Shape;62;p13"/>
          <p:cNvSpPr txBox="1"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/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63" name="Google Shape;63;p13"/>
          <p:cNvSpPr txBox="1">
            <a:spLocks noGrp="1"/>
          </p:cNvSpPr>
          <p:nvPr>
            <p:ph type="body" idx="2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/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64" name="Google Shape;64;p13"/>
          <p:cNvSpPr txBox="1">
            <a:spLocks noGrp="1"/>
          </p:cNvSpPr>
          <p:nvPr>
            <p:ph type="body" idx="3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/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65" name="Google Shape;65;p13"/>
          <p:cNvSpPr txBox="1">
            <a:spLocks noGrp="1"/>
          </p:cNvSpPr>
          <p:nvPr>
            <p:ph type="body" idx="4"/>
          </p:nvPr>
        </p:nvSpPr>
        <p:spPr>
          <a:xfrm>
            <a:off x="6172200" y="2505075"/>
            <a:ext cx="5183188" cy="336633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/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pic>
        <p:nvPicPr>
          <p:cNvPr id="66" name="Google Shape;66;p13" descr="A close up of a sign &#10; &#10;Description automatically generated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10423394" y="5941512"/>
            <a:ext cx="1456554" cy="6445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Pelkkä otsikko" type="titleOnly">
  <p:cSld name="TITLE_ONLY">
    <p:spTree>
      <p:nvGrpSpPr>
        <p:cNvPr id="1" name="Shape 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" name="Google Shape;68;p14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/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pic>
        <p:nvPicPr>
          <p:cNvPr id="69" name="Google Shape;69;p14" descr="A close up of a sign &#10; &#10;Description automatically generated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10423394" y="5941512"/>
            <a:ext cx="1456554" cy="6445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yhjä" type="blank">
  <p:cSld name="BLANK">
    <p:spTree>
      <p:nvGrpSpPr>
        <p:cNvPr id="1" name="Shape 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" name="Google Shape;71;p15" descr="A close up of a sign &#10; &#10;Description automatically generated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10423394" y="5941512"/>
            <a:ext cx="1456554" cy="6445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Kuva/sisältö" type="objTx">
  <p:cSld name="OBJECT_WITH_CAPTION_TEXT">
    <p:spTree>
      <p:nvGrpSpPr>
        <p:cNvPr id="1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Google Shape;73;p16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/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Source Sans Pro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4" name="Google Shape;74;p16"/>
          <p:cNvSpPr txBox="1">
            <a:spLocks noGrp="1"/>
          </p:cNvSpPr>
          <p:nvPr>
            <p:ph type="body"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/>
          <a:lstStyle>
            <a:lvl1pPr marL="457200" lvl="0" indent="-4318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marL="914400" lvl="1" indent="-406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marL="1371600" lvl="2" indent="-381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marL="1828800" lvl="3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marL="2286000" lvl="4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marL="2743200" lvl="5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marL="3200400" lvl="6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marL="3657600" lvl="7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marL="4114800" lvl="8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>
            <a:endParaRPr/>
          </a:p>
        </p:txBody>
      </p:sp>
      <p:sp>
        <p:nvSpPr>
          <p:cNvPr id="75" name="Google Shape;75;p16"/>
          <p:cNvSpPr txBox="1">
            <a:spLocks noGrp="1"/>
          </p:cNvSpPr>
          <p:nvPr>
            <p:ph type="body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/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pic>
        <p:nvPicPr>
          <p:cNvPr id="76" name="Google Shape;76;p16" descr="A close up of a sign &#10; &#10;Description automatically generated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10423394" y="5941512"/>
            <a:ext cx="1456554" cy="6445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Kuva + teksti" type="picTx">
  <p:cSld name="PICTURE_WITH_CAPTION_TEXT">
    <p:spTree>
      <p:nvGrpSpPr>
        <p:cNvPr id="1" name="Shape 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" name="Google Shape;78;p17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/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Source Sans Pro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9" name="Google Shape;79;p17"/>
          <p:cNvSpPr>
            <a:spLocks noGrp="1"/>
          </p:cNvSpPr>
          <p:nvPr>
            <p:ph type="pic" idx="2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/>
          <a:lstStyle>
            <a:lvl1pPr marR="0" lvl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  <a:defRPr sz="3200" b="0" i="0" u="none" strike="noStrike" cap="none"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1pPr>
            <a:lvl2pPr marR="0" lvl="1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2pPr>
            <a:lvl3pPr marR="0" lvl="2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3pPr>
            <a:lvl4pPr marR="0" lvl="3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4pPr>
            <a:lvl5pPr marR="0" lvl="4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5pPr>
            <a:lvl6pPr marR="0" lvl="5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6pPr>
            <a:lvl7pPr marR="0" lvl="6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7pPr>
            <a:lvl8pPr marR="0" lvl="7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8pPr>
            <a:lvl9pPr marR="0" lvl="8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9pPr>
          </a:lstStyle>
          <a:p>
            <a:endParaRPr/>
          </a:p>
        </p:txBody>
      </p:sp>
      <p:sp>
        <p:nvSpPr>
          <p:cNvPr id="80" name="Google Shape;80;p17"/>
          <p:cNvSpPr txBox="1">
            <a:spLocks noGrp="1"/>
          </p:cNvSpPr>
          <p:nvPr>
            <p:ph type="body" idx="1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/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pic>
        <p:nvPicPr>
          <p:cNvPr id="81" name="Google Shape;81;p17" descr="A close up of a sign &#10; &#10;Description automatically generated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10423394" y="5941512"/>
            <a:ext cx="1456554" cy="6445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tsikko vaalea sininen">
  <p:cSld name="Otsikko vaalea sininen">
    <p:spTree>
      <p:nvGrpSpPr>
        <p:cNvPr id="1" name="Shape 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" name="Google Shape;83;p18"/>
          <p:cNvSpPr/>
          <p:nvPr/>
        </p:nvSpPr>
        <p:spPr>
          <a:xfrm>
            <a:off x="0" y="0"/>
            <a:ext cx="12192000" cy="5735637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Source Sans Pro"/>
              <a:ea typeface="Source Sans Pro"/>
              <a:cs typeface="Source Sans Pro"/>
              <a:sym typeface="Source Sans Pro"/>
            </a:endParaRPr>
          </a:p>
        </p:txBody>
      </p:sp>
      <p:sp>
        <p:nvSpPr>
          <p:cNvPr id="84" name="Google Shape;84;p18"/>
          <p:cNvSpPr txBox="1"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/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Font typeface="Source Sans Pro"/>
              <a:buNone/>
              <a:defRPr sz="6000">
                <a:solidFill>
                  <a:schemeClr val="lt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5" name="Google Shape;85;p18"/>
          <p:cNvSpPr txBox="1"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/>
          <a:lstStyle>
            <a:lvl1pPr lv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 sz="2400">
                <a:solidFill>
                  <a:schemeClr val="lt1"/>
                </a:solidFill>
              </a:defRPr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>
            <a:endParaRPr/>
          </a:p>
        </p:txBody>
      </p:sp>
      <p:pic>
        <p:nvPicPr>
          <p:cNvPr id="86" name="Google Shape;86;p18" descr="A close up of a sign &#10; &#10;Description automatically generated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10423394" y="5941512"/>
            <a:ext cx="1456554" cy="6445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tsikko oranssi">
  <p:cSld name="Otsikko oranssi">
    <p:spTree>
      <p:nvGrpSpPr>
        <p:cNvPr id="1" name="Shape 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Google Shape;88;p19"/>
          <p:cNvSpPr/>
          <p:nvPr/>
        </p:nvSpPr>
        <p:spPr>
          <a:xfrm>
            <a:off x="0" y="0"/>
            <a:ext cx="12192000" cy="5735637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Source Sans Pro"/>
              <a:ea typeface="Source Sans Pro"/>
              <a:cs typeface="Source Sans Pro"/>
              <a:sym typeface="Source Sans Pro"/>
            </a:endParaRPr>
          </a:p>
        </p:txBody>
      </p:sp>
      <p:sp>
        <p:nvSpPr>
          <p:cNvPr id="89" name="Google Shape;89;p19"/>
          <p:cNvSpPr txBox="1"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/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Font typeface="Source Sans Pro"/>
              <a:buNone/>
              <a:defRPr sz="6000">
                <a:solidFill>
                  <a:schemeClr val="lt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0" name="Google Shape;90;p19"/>
          <p:cNvSpPr txBox="1"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/>
          <a:lstStyle>
            <a:lvl1pPr lv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 sz="2400">
                <a:solidFill>
                  <a:schemeClr val="lt1"/>
                </a:solidFill>
              </a:defRPr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>
            <a:endParaRPr/>
          </a:p>
        </p:txBody>
      </p:sp>
      <p:pic>
        <p:nvPicPr>
          <p:cNvPr id="91" name="Google Shape;91;p19" descr="A close up of a sign &#10; &#10;Description automatically generated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10423394" y="5941512"/>
            <a:ext cx="1456554" cy="6445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tsikko keltainen">
  <p:cSld name="Otsikko keltainen">
    <p:spTree>
      <p:nvGrpSpPr>
        <p:cNvPr id="1" name="Shape 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Google Shape;93;p20"/>
          <p:cNvSpPr/>
          <p:nvPr/>
        </p:nvSpPr>
        <p:spPr>
          <a:xfrm>
            <a:off x="0" y="0"/>
            <a:ext cx="12192000" cy="5735637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Source Sans Pro"/>
              <a:ea typeface="Source Sans Pro"/>
              <a:cs typeface="Source Sans Pro"/>
              <a:sym typeface="Source Sans Pro"/>
            </a:endParaRPr>
          </a:p>
        </p:txBody>
      </p:sp>
      <p:sp>
        <p:nvSpPr>
          <p:cNvPr id="94" name="Google Shape;94;p20"/>
          <p:cNvSpPr txBox="1"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/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Source Sans Pro"/>
              <a:buNone/>
              <a:defRPr sz="60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5" name="Google Shape;95;p20"/>
          <p:cNvSpPr txBox="1"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/>
          <a:lstStyle>
            <a:lvl1pPr lv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>
                <a:solidFill>
                  <a:schemeClr val="dk1"/>
                </a:solidFill>
              </a:defRPr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>
            <a:endParaRPr/>
          </a:p>
        </p:txBody>
      </p:sp>
      <p:pic>
        <p:nvPicPr>
          <p:cNvPr id="96" name="Google Shape;96;p20" descr="A close up of a sign &#10; &#10;Description automatically generated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10423394" y="5941512"/>
            <a:ext cx="1456554" cy="6445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tsikko vihreä">
  <p:cSld name="Otsikko vihreä">
    <p:spTree>
      <p:nvGrpSpPr>
        <p:cNvPr id="1" name="Shape 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Google Shape;98;p21"/>
          <p:cNvSpPr/>
          <p:nvPr/>
        </p:nvSpPr>
        <p:spPr>
          <a:xfrm>
            <a:off x="0" y="0"/>
            <a:ext cx="12192000" cy="5735637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Source Sans Pro"/>
              <a:ea typeface="Source Sans Pro"/>
              <a:cs typeface="Source Sans Pro"/>
              <a:sym typeface="Source Sans Pro"/>
            </a:endParaRPr>
          </a:p>
        </p:txBody>
      </p:sp>
      <p:sp>
        <p:nvSpPr>
          <p:cNvPr id="99" name="Google Shape;99;p21"/>
          <p:cNvSpPr txBox="1"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/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Font typeface="Source Sans Pro"/>
              <a:buNone/>
              <a:defRPr sz="6000">
                <a:solidFill>
                  <a:schemeClr val="lt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00" name="Google Shape;100;p21"/>
          <p:cNvSpPr txBox="1"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/>
          <a:lstStyle>
            <a:lvl1pPr lv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 sz="2400">
                <a:solidFill>
                  <a:schemeClr val="lt1"/>
                </a:solidFill>
              </a:defRPr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>
            <a:endParaRPr/>
          </a:p>
        </p:txBody>
      </p:sp>
      <p:pic>
        <p:nvPicPr>
          <p:cNvPr id="101" name="Google Shape;101;p21" descr="A close up of a sign &#10; &#10;Description automatically generated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10423394" y="5941512"/>
            <a:ext cx="1456554" cy="6445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tsikko vaalea vihreä">
  <p:cSld name="Otsikko vaalea vihreä">
    <p:spTree>
      <p:nvGrpSpPr>
        <p:cNvPr id="1" name="Shape 1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" name="Google Shape;103;p22"/>
          <p:cNvSpPr/>
          <p:nvPr/>
        </p:nvSpPr>
        <p:spPr>
          <a:xfrm>
            <a:off x="0" y="0"/>
            <a:ext cx="12192000" cy="5735637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Source Sans Pro"/>
              <a:ea typeface="Source Sans Pro"/>
              <a:cs typeface="Source Sans Pro"/>
              <a:sym typeface="Source Sans Pro"/>
            </a:endParaRPr>
          </a:p>
        </p:txBody>
      </p:sp>
      <p:sp>
        <p:nvSpPr>
          <p:cNvPr id="104" name="Google Shape;104;p22"/>
          <p:cNvSpPr txBox="1"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/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Font typeface="Source Sans Pro"/>
              <a:buNone/>
              <a:defRPr sz="6000">
                <a:solidFill>
                  <a:schemeClr val="lt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05" name="Google Shape;105;p22"/>
          <p:cNvSpPr txBox="1"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/>
          <a:lstStyle>
            <a:lvl1pPr lv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 sz="2400">
                <a:solidFill>
                  <a:schemeClr val="lt1"/>
                </a:solidFill>
              </a:defRPr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>
            <a:endParaRPr/>
          </a:p>
        </p:txBody>
      </p:sp>
      <p:pic>
        <p:nvPicPr>
          <p:cNvPr id="106" name="Google Shape;106;p22" descr="A close up of a sign &#10; &#10;Description automatically generated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10423394" y="5941512"/>
            <a:ext cx="1456554" cy="6445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/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Source Sans Pro"/>
              <a:buNone/>
              <a:defRPr sz="4400" b="0" i="0" u="none" strike="noStrike" cap="none"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/>
          <a:lstStyle>
            <a:lvl1pPr marL="457200" marR="0" lvl="0" indent="-406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54" r:id="rId1"/>
    <p:sldLayoutId id="2147483656" r:id="rId2"/>
    <p:sldLayoutId id="2147483657" r:id="rId3"/>
    <p:sldLayoutId id="2147483658" r:id="rId4"/>
    <p:sldLayoutId id="2147483659" r:id="rId5"/>
    <p:sldLayoutId id="2147483660" r:id="rId6"/>
    <p:sldLayoutId id="2147483661" r:id="rId7"/>
    <p:sldLayoutId id="2147483662" r:id="rId8"/>
    <p:sldLayoutId id="2147483663" r:id="rId9"/>
    <p:sldLayoutId id="2147483664" r:id="rId10"/>
    <p:sldLayoutId id="2147483665" r:id="rId11"/>
    <p:sldLayoutId id="2147483666" r:id="rId12"/>
    <p:sldLayoutId id="2147483667" r:id="rId13"/>
    <p:sldLayoutId id="2147483668" r:id="rId14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6.jp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9.jp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5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8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7" name="Google Shape;147;p29"/>
          <p:cNvSpPr txBox="1"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r>
              <a:rPr lang="fi-FI" dirty="0"/>
              <a:t>MF 5465</a:t>
            </a:r>
            <a:endParaRPr dirty="0"/>
          </a:p>
        </p:txBody>
      </p:sp>
      <p:sp>
        <p:nvSpPr>
          <p:cNvPr id="148" name="Google Shape;148;p29"/>
          <p:cNvSpPr txBox="1"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</a:pPr>
            <a:r>
              <a:rPr lang="fi-FI" dirty="0"/>
              <a:t>Käyttövinkkejä</a:t>
            </a:r>
          </a:p>
        </p:txBody>
      </p:sp>
      <p:pic>
        <p:nvPicPr>
          <p:cNvPr id="2" name="Kuva 1" descr="Kuva, joka sisältää kohteen taivas, piha-, rengas, pyörä&#10;&#10;Kuvaus luotu automaattisesti">
            <a:extLst>
              <a:ext uri="{FF2B5EF4-FFF2-40B4-BE49-F238E27FC236}">
                <a16:creationId xmlns:a16="http://schemas.microsoft.com/office/drawing/2014/main" id="{47150DA7-09BF-81B9-3904-31DCB27C4CE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86300" y="962025"/>
            <a:ext cx="5486400" cy="41148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9" name="Google Shape;159;p31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>
              <a:buSzPts val="4400"/>
            </a:pPr>
            <a:r>
              <a:rPr lang="fi-FI" dirty="0"/>
              <a:t>Tarkasta moottoriöljy</a:t>
            </a:r>
            <a:endParaRPr dirty="0"/>
          </a:p>
        </p:txBody>
      </p:sp>
      <p:sp>
        <p:nvSpPr>
          <p:cNvPr id="160" name="Google Shape;160;p31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06503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228600" lvl="0" indent="-508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endParaRPr/>
          </a:p>
        </p:txBody>
      </p:sp>
      <p:pic>
        <p:nvPicPr>
          <p:cNvPr id="2" name="Kuva 2" descr="Kuva, joka sisältää kohteen auto, rekka, istuminen, moottoripyörä&#10;&#10;Kuvaus luotu, erittäin korkea luotettavuus">
            <a:extLst>
              <a:ext uri="{FF2B5EF4-FFF2-40B4-BE49-F238E27FC236}">
                <a16:creationId xmlns:a16="http://schemas.microsoft.com/office/drawing/2014/main" id="{1F64A0E3-7ED1-4E78-BE91-06DEBBA252D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38200" y="1825625"/>
            <a:ext cx="5226423" cy="3922058"/>
          </a:xfrm>
          <a:prstGeom prst="rect">
            <a:avLst/>
          </a:prstGeom>
        </p:spPr>
      </p:pic>
      <p:pic>
        <p:nvPicPr>
          <p:cNvPr id="4" name="Kuva 4" descr="Kuva, joka sisältää kohteen istuminen, ruoka, pöytä, vesi&#10;&#10;Kuvaus luotu, erittäin korkea luotettavuus">
            <a:extLst>
              <a:ext uri="{FF2B5EF4-FFF2-40B4-BE49-F238E27FC236}">
                <a16:creationId xmlns:a16="http://schemas.microsoft.com/office/drawing/2014/main" id="{2ABD684C-5440-489A-A350-0A1F1C257BD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127379" y="1825625"/>
            <a:ext cx="5235875" cy="3922058"/>
          </a:xfrm>
          <a:prstGeom prst="rect">
            <a:avLst/>
          </a:prstGeom>
        </p:spPr>
      </p:pic>
      <p:cxnSp>
        <p:nvCxnSpPr>
          <p:cNvPr id="7" name="Suora nuoliyhdysviiva 6">
            <a:extLst>
              <a:ext uri="{FF2B5EF4-FFF2-40B4-BE49-F238E27FC236}">
                <a16:creationId xmlns:a16="http://schemas.microsoft.com/office/drawing/2014/main" id="{5E5553BA-F424-4053-87BB-C7BDD25EBF0E}"/>
              </a:ext>
            </a:extLst>
          </p:cNvPr>
          <p:cNvCxnSpPr/>
          <p:nvPr/>
        </p:nvCxnSpPr>
        <p:spPr>
          <a:xfrm flipH="1" flipV="1">
            <a:off x="2991775" y="4350058"/>
            <a:ext cx="1855433" cy="1917577"/>
          </a:xfrm>
          <a:prstGeom prst="straightConnector1">
            <a:avLst/>
          </a:prstGeom>
          <a:ln w="762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uora nuoliyhdysviiva 10">
            <a:extLst>
              <a:ext uri="{FF2B5EF4-FFF2-40B4-BE49-F238E27FC236}">
                <a16:creationId xmlns:a16="http://schemas.microsoft.com/office/drawing/2014/main" id="{11FC4C7F-2EB4-4763-97AB-AB5A5122B7C2}"/>
              </a:ext>
            </a:extLst>
          </p:cNvPr>
          <p:cNvCxnSpPr/>
          <p:nvPr/>
        </p:nvCxnSpPr>
        <p:spPr>
          <a:xfrm flipV="1">
            <a:off x="6764784" y="3786654"/>
            <a:ext cx="1171853" cy="2480981"/>
          </a:xfrm>
          <a:prstGeom prst="straightConnector1">
            <a:avLst/>
          </a:prstGeom>
          <a:ln w="5715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Tekstiruutu 11">
            <a:extLst>
              <a:ext uri="{FF2B5EF4-FFF2-40B4-BE49-F238E27FC236}">
                <a16:creationId xmlns:a16="http://schemas.microsoft.com/office/drawing/2014/main" id="{4588D9AD-BDBF-4F85-8EE6-6AF62C057BD9}"/>
              </a:ext>
            </a:extLst>
          </p:cNvPr>
          <p:cNvSpPr txBox="1"/>
          <p:nvPr/>
        </p:nvSpPr>
        <p:spPr>
          <a:xfrm>
            <a:off x="4847208" y="6205491"/>
            <a:ext cx="1936749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i-FI" dirty="0">
                <a:solidFill>
                  <a:srgbClr val="FF0000"/>
                </a:solidFill>
              </a:rPr>
              <a:t>Mittatikku</a:t>
            </a:r>
            <a:r>
              <a:rPr lang="fi-FI" dirty="0"/>
              <a:t> </a:t>
            </a:r>
            <a:r>
              <a:rPr lang="fi-FI" dirty="0">
                <a:solidFill>
                  <a:srgbClr val="FF0000"/>
                </a:solidFill>
              </a:rPr>
              <a:t>löytyy täältä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5" name="Google Shape;165;p32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Source Sans Pro"/>
              <a:buNone/>
            </a:pPr>
            <a:r>
              <a:rPr lang="fi-FI" dirty="0"/>
              <a:t>Vaihteiden käyttäminen</a:t>
            </a:r>
            <a:endParaRPr dirty="0"/>
          </a:p>
        </p:txBody>
      </p:sp>
      <p:sp>
        <p:nvSpPr>
          <p:cNvPr id="166" name="Google Shape;166;p32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228600" lvl="0" indent="-508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endParaRPr dirty="0"/>
          </a:p>
        </p:txBody>
      </p:sp>
      <p:sp>
        <p:nvSpPr>
          <p:cNvPr id="167" name="Google Shape;167;p32"/>
          <p:cNvSpPr txBox="1">
            <a:spLocks noGrp="1"/>
          </p:cNvSpPr>
          <p:nvPr>
            <p:ph type="body" idx="2"/>
          </p:nvPr>
        </p:nvSpPr>
        <p:spPr>
          <a:xfrm>
            <a:off x="6172200" y="1825625"/>
            <a:ext cx="5181600" cy="40842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228600" lvl="0" indent="-508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endParaRPr/>
          </a:p>
        </p:txBody>
      </p:sp>
      <p:pic>
        <p:nvPicPr>
          <p:cNvPr id="3" name="Kuva 2">
            <a:extLst>
              <a:ext uri="{FF2B5EF4-FFF2-40B4-BE49-F238E27FC236}">
                <a16:creationId xmlns:a16="http://schemas.microsoft.com/office/drawing/2014/main" id="{15089424-338D-4F8D-9F6E-575F34C2A7D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38200" y="1690689"/>
            <a:ext cx="5445715" cy="4084286"/>
          </a:xfrm>
          <a:prstGeom prst="rect">
            <a:avLst/>
          </a:prstGeom>
        </p:spPr>
      </p:pic>
      <p:pic>
        <p:nvPicPr>
          <p:cNvPr id="5" name="Kuva 4">
            <a:extLst>
              <a:ext uri="{FF2B5EF4-FFF2-40B4-BE49-F238E27FC236}">
                <a16:creationId xmlns:a16="http://schemas.microsoft.com/office/drawing/2014/main" id="{7ACE55C6-5F28-42E6-BA4C-0E4D1B5E4EC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130770" y="1690688"/>
            <a:ext cx="5445716" cy="4084287"/>
          </a:xfrm>
          <a:prstGeom prst="rect">
            <a:avLst/>
          </a:prstGeom>
        </p:spPr>
      </p:pic>
      <p:cxnSp>
        <p:nvCxnSpPr>
          <p:cNvPr id="7" name="Suora nuoliyhdysviiva 6">
            <a:extLst>
              <a:ext uri="{FF2B5EF4-FFF2-40B4-BE49-F238E27FC236}">
                <a16:creationId xmlns:a16="http://schemas.microsoft.com/office/drawing/2014/main" id="{AA48FFA1-9B0E-486D-8516-898938C7FAE2}"/>
              </a:ext>
            </a:extLst>
          </p:cNvPr>
          <p:cNvCxnSpPr/>
          <p:nvPr/>
        </p:nvCxnSpPr>
        <p:spPr>
          <a:xfrm flipH="1" flipV="1">
            <a:off x="2556769" y="3338004"/>
            <a:ext cx="186431" cy="2636668"/>
          </a:xfrm>
          <a:prstGeom prst="straightConnector1">
            <a:avLst/>
          </a:prstGeom>
          <a:ln w="5715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uora nuoliyhdysviiva 8">
            <a:extLst>
              <a:ext uri="{FF2B5EF4-FFF2-40B4-BE49-F238E27FC236}">
                <a16:creationId xmlns:a16="http://schemas.microsoft.com/office/drawing/2014/main" id="{8215D49D-6FF5-4FAA-9A20-6D4EB3C590FC}"/>
              </a:ext>
            </a:extLst>
          </p:cNvPr>
          <p:cNvCxnSpPr/>
          <p:nvPr/>
        </p:nvCxnSpPr>
        <p:spPr>
          <a:xfrm flipV="1">
            <a:off x="8211845" y="3160450"/>
            <a:ext cx="1225118" cy="3016513"/>
          </a:xfrm>
          <a:prstGeom prst="straightConnector1">
            <a:avLst/>
          </a:prstGeom>
          <a:ln w="5715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Tekstiruutu 9">
            <a:extLst>
              <a:ext uri="{FF2B5EF4-FFF2-40B4-BE49-F238E27FC236}">
                <a16:creationId xmlns:a16="http://schemas.microsoft.com/office/drawing/2014/main" id="{85C790E0-CFFF-4561-B298-24A0D3E8DC81}"/>
              </a:ext>
            </a:extLst>
          </p:cNvPr>
          <p:cNvSpPr txBox="1"/>
          <p:nvPr/>
        </p:nvSpPr>
        <p:spPr>
          <a:xfrm>
            <a:off x="1899822" y="5974672"/>
            <a:ext cx="272105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i-FI" dirty="0">
                <a:solidFill>
                  <a:srgbClr val="FF0000"/>
                </a:solidFill>
              </a:rPr>
              <a:t>Suunnanvaihtovipu</a:t>
            </a:r>
          </a:p>
        </p:txBody>
      </p:sp>
      <p:sp>
        <p:nvSpPr>
          <p:cNvPr id="11" name="Tekstiruutu 10">
            <a:extLst>
              <a:ext uri="{FF2B5EF4-FFF2-40B4-BE49-F238E27FC236}">
                <a16:creationId xmlns:a16="http://schemas.microsoft.com/office/drawing/2014/main" id="{DB97AE4F-0C12-4BAE-93F1-F8B2FB8B3435}"/>
              </a:ext>
            </a:extLst>
          </p:cNvPr>
          <p:cNvSpPr txBox="1"/>
          <p:nvPr/>
        </p:nvSpPr>
        <p:spPr>
          <a:xfrm>
            <a:off x="7270812" y="6282449"/>
            <a:ext cx="148951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i-FI" dirty="0">
                <a:solidFill>
                  <a:srgbClr val="FF0000"/>
                </a:solidFill>
              </a:rPr>
              <a:t>Vaihteen</a:t>
            </a:r>
            <a:r>
              <a:rPr lang="fi-FI" dirty="0"/>
              <a:t> </a:t>
            </a:r>
            <a:r>
              <a:rPr lang="fi-FI" dirty="0">
                <a:solidFill>
                  <a:srgbClr val="FF0000"/>
                </a:solidFill>
              </a:rPr>
              <a:t>valitsin</a:t>
            </a:r>
          </a:p>
        </p:txBody>
      </p:sp>
      <p:sp>
        <p:nvSpPr>
          <p:cNvPr id="12" name="Nuoli: Oikea 11">
            <a:extLst>
              <a:ext uri="{FF2B5EF4-FFF2-40B4-BE49-F238E27FC236}">
                <a16:creationId xmlns:a16="http://schemas.microsoft.com/office/drawing/2014/main" id="{03F77C90-B331-4065-8F7F-423453A96ED2}"/>
              </a:ext>
            </a:extLst>
          </p:cNvPr>
          <p:cNvSpPr/>
          <p:nvPr/>
        </p:nvSpPr>
        <p:spPr>
          <a:xfrm>
            <a:off x="9969623" y="2201662"/>
            <a:ext cx="692459" cy="275208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sp>
        <p:nvSpPr>
          <p:cNvPr id="14" name="Nuoli: Oikea 13">
            <a:extLst>
              <a:ext uri="{FF2B5EF4-FFF2-40B4-BE49-F238E27FC236}">
                <a16:creationId xmlns:a16="http://schemas.microsoft.com/office/drawing/2014/main" id="{9F337BFC-9CF2-416E-9215-815317AF78BD}"/>
              </a:ext>
            </a:extLst>
          </p:cNvPr>
          <p:cNvSpPr/>
          <p:nvPr/>
        </p:nvSpPr>
        <p:spPr>
          <a:xfrm rot="11017973">
            <a:off x="8629095" y="2476870"/>
            <a:ext cx="550416" cy="275208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" name="Google Shape;184;p35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Source Sans Pro"/>
              <a:buNone/>
            </a:pPr>
            <a:r>
              <a:rPr lang="fi-FI" dirty="0"/>
              <a:t>Vaihteet ja etukuormaimen hallinta</a:t>
            </a:r>
            <a:endParaRPr dirty="0"/>
          </a:p>
        </p:txBody>
      </p:sp>
      <p:sp>
        <p:nvSpPr>
          <p:cNvPr id="185" name="Google Shape;185;p35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228600" lvl="0" indent="-508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endParaRPr/>
          </a:p>
        </p:txBody>
      </p:sp>
      <p:sp>
        <p:nvSpPr>
          <p:cNvPr id="186" name="Google Shape;186;p35"/>
          <p:cNvSpPr txBox="1">
            <a:spLocks noGrp="1"/>
          </p:cNvSpPr>
          <p:nvPr>
            <p:ph type="body" idx="2"/>
          </p:nvPr>
        </p:nvSpPr>
        <p:spPr>
          <a:xfrm>
            <a:off x="6172200" y="1825625"/>
            <a:ext cx="5181600" cy="40842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228600" lvl="0" indent="-508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endParaRPr dirty="0"/>
          </a:p>
        </p:txBody>
      </p:sp>
      <p:pic>
        <p:nvPicPr>
          <p:cNvPr id="2" name="Kuva 1" descr="Kuva, joka sisältää kohteen ajoneuvo, maa-ajoneuvo, moottoripyörä, Auton osa&#10;&#10;Kuvaus luotu automaattisesti">
            <a:extLst>
              <a:ext uri="{FF2B5EF4-FFF2-40B4-BE49-F238E27FC236}">
                <a16:creationId xmlns:a16="http://schemas.microsoft.com/office/drawing/2014/main" id="{8E620658-ADC0-B7BF-EA87-A1E15ABA0D6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47900" y="1714500"/>
            <a:ext cx="7029450" cy="5267325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2" name="Google Shape;172;p33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Source Sans Pro"/>
              <a:buNone/>
            </a:pPr>
            <a:r>
              <a:rPr lang="fi-FI" dirty="0"/>
              <a:t>Nostolaitteen hallinta</a:t>
            </a:r>
            <a:endParaRPr dirty="0"/>
          </a:p>
        </p:txBody>
      </p:sp>
      <p:sp>
        <p:nvSpPr>
          <p:cNvPr id="7" name="Tekstin paikkamerkki 6">
            <a:extLst>
              <a:ext uri="{FF2B5EF4-FFF2-40B4-BE49-F238E27FC236}">
                <a16:creationId xmlns:a16="http://schemas.microsoft.com/office/drawing/2014/main" id="{8EC68E97-073D-4C0F-B29B-6494B9B8457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i-FI" dirty="0"/>
          </a:p>
        </p:txBody>
      </p:sp>
      <p:sp>
        <p:nvSpPr>
          <p:cNvPr id="8" name="Tekstin paikkamerkki 7">
            <a:extLst>
              <a:ext uri="{FF2B5EF4-FFF2-40B4-BE49-F238E27FC236}">
                <a16:creationId xmlns:a16="http://schemas.microsoft.com/office/drawing/2014/main" id="{42294F3B-3C92-48D7-ABC1-C0FB18B4A78D}"/>
              </a:ext>
            </a:extLst>
          </p:cNvPr>
          <p:cNvSpPr>
            <a:spLocks noGrp="1"/>
          </p:cNvSpPr>
          <p:nvPr>
            <p:ph type="body" idx="2"/>
          </p:nvPr>
        </p:nvSpPr>
        <p:spPr/>
        <p:txBody>
          <a:bodyPr/>
          <a:lstStyle/>
          <a:p>
            <a:endParaRPr lang="fi-FI"/>
          </a:p>
        </p:txBody>
      </p:sp>
      <p:pic>
        <p:nvPicPr>
          <p:cNvPr id="3" name="Kuva 2">
            <a:extLst>
              <a:ext uri="{FF2B5EF4-FFF2-40B4-BE49-F238E27FC236}">
                <a16:creationId xmlns:a16="http://schemas.microsoft.com/office/drawing/2014/main" id="{524E9945-1984-4B96-A0B5-BD6F5B29ACD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38200" y="1825625"/>
            <a:ext cx="4674833" cy="3506125"/>
          </a:xfrm>
          <a:prstGeom prst="rect">
            <a:avLst/>
          </a:prstGeom>
        </p:spPr>
      </p:pic>
      <p:pic>
        <p:nvPicPr>
          <p:cNvPr id="5" name="Kuva 4">
            <a:extLst>
              <a:ext uri="{FF2B5EF4-FFF2-40B4-BE49-F238E27FC236}">
                <a16:creationId xmlns:a16="http://schemas.microsoft.com/office/drawing/2014/main" id="{368FD85B-0FF8-4607-88DC-DF2FF64C2F2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774185" y="1825625"/>
            <a:ext cx="4674833" cy="3506125"/>
          </a:xfrm>
          <a:prstGeom prst="rect">
            <a:avLst/>
          </a:prstGeom>
        </p:spPr>
      </p:pic>
      <p:sp>
        <p:nvSpPr>
          <p:cNvPr id="9" name="Tekstiruutu 8">
            <a:extLst>
              <a:ext uri="{FF2B5EF4-FFF2-40B4-BE49-F238E27FC236}">
                <a16:creationId xmlns:a16="http://schemas.microsoft.com/office/drawing/2014/main" id="{D8134B43-8EE8-42B7-AE80-5419D8B763E2}"/>
              </a:ext>
            </a:extLst>
          </p:cNvPr>
          <p:cNvSpPr txBox="1"/>
          <p:nvPr/>
        </p:nvSpPr>
        <p:spPr>
          <a:xfrm>
            <a:off x="895165" y="5466687"/>
            <a:ext cx="4196983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i-FI" dirty="0"/>
              <a:t>Aktivoi nostolaite aina käynnistyksen jälkeen </a:t>
            </a:r>
            <a:r>
              <a:rPr lang="fi-FI"/>
              <a:t>tästä.</a:t>
            </a:r>
          </a:p>
          <a:p>
            <a:r>
              <a:rPr lang="fi-FI"/>
              <a:t> </a:t>
            </a:r>
            <a:r>
              <a:rPr lang="fi-FI" dirty="0"/>
              <a:t>Käytä katkaisija molemmissa reunoissa.</a:t>
            </a:r>
          </a:p>
        </p:txBody>
      </p:sp>
      <p:sp>
        <p:nvSpPr>
          <p:cNvPr id="4" name="Nuoli: Ylös 3">
            <a:extLst>
              <a:ext uri="{FF2B5EF4-FFF2-40B4-BE49-F238E27FC236}">
                <a16:creationId xmlns:a16="http://schemas.microsoft.com/office/drawing/2014/main" id="{3BD8A6DB-D3EF-EA13-AAEF-9F3C23F9DAFD}"/>
              </a:ext>
            </a:extLst>
          </p:cNvPr>
          <p:cNvSpPr/>
          <p:nvPr/>
        </p:nvSpPr>
        <p:spPr>
          <a:xfrm>
            <a:off x="1888621" y="3272266"/>
            <a:ext cx="560831" cy="1883283"/>
          </a:xfrm>
          <a:prstGeom prst="upArrow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sp>
        <p:nvSpPr>
          <p:cNvPr id="6" name="Tekstiruutu 5">
            <a:extLst>
              <a:ext uri="{FF2B5EF4-FFF2-40B4-BE49-F238E27FC236}">
                <a16:creationId xmlns:a16="http://schemas.microsoft.com/office/drawing/2014/main" id="{23A2F94E-4E75-FE84-BF85-FA3BD5DD199A}"/>
              </a:ext>
            </a:extLst>
          </p:cNvPr>
          <p:cNvSpPr txBox="1"/>
          <p:nvPr/>
        </p:nvSpPr>
        <p:spPr>
          <a:xfrm>
            <a:off x="6361179" y="5467902"/>
            <a:ext cx="3667125" cy="307777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fi-FI" dirty="0"/>
              <a:t>Käytä vetovarsia tästä. Vetokoukun lukitus</a:t>
            </a:r>
          </a:p>
        </p:txBody>
      </p:sp>
      <p:sp>
        <p:nvSpPr>
          <p:cNvPr id="2" name="Nuoli: Ylös 1">
            <a:extLst>
              <a:ext uri="{FF2B5EF4-FFF2-40B4-BE49-F238E27FC236}">
                <a16:creationId xmlns:a16="http://schemas.microsoft.com/office/drawing/2014/main" id="{5F58E7C4-FE8F-EAA5-987C-896BEAAFB11B}"/>
              </a:ext>
            </a:extLst>
          </p:cNvPr>
          <p:cNvSpPr/>
          <p:nvPr/>
        </p:nvSpPr>
        <p:spPr>
          <a:xfrm>
            <a:off x="6473952" y="4001294"/>
            <a:ext cx="484632" cy="978408"/>
          </a:xfrm>
          <a:prstGeom prst="upArrow">
            <a:avLst/>
          </a:prstGeom>
          <a:solidFill>
            <a:srgbClr val="FF00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sp>
        <p:nvSpPr>
          <p:cNvPr id="10" name="Nuoli: Ylös 9">
            <a:extLst>
              <a:ext uri="{FF2B5EF4-FFF2-40B4-BE49-F238E27FC236}">
                <a16:creationId xmlns:a16="http://schemas.microsoft.com/office/drawing/2014/main" id="{E8B06B3E-DE29-E75D-138D-7E257F5FA6DF}"/>
              </a:ext>
            </a:extLst>
          </p:cNvPr>
          <p:cNvSpPr/>
          <p:nvPr/>
        </p:nvSpPr>
        <p:spPr>
          <a:xfrm>
            <a:off x="8763000" y="3931920"/>
            <a:ext cx="484632" cy="1147228"/>
          </a:xfrm>
          <a:prstGeom prst="upArrow">
            <a:avLst/>
          </a:prstGeom>
          <a:solidFill>
            <a:srgbClr val="FF00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CEA214E0-4082-47FC-8105-EF8711491C0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dirty="0"/>
              <a:t>Vetokoukun näkee ruudusta</a:t>
            </a:r>
          </a:p>
        </p:txBody>
      </p:sp>
      <p:sp>
        <p:nvSpPr>
          <p:cNvPr id="3" name="Tekstin paikkamerkki 2">
            <a:extLst>
              <a:ext uri="{FF2B5EF4-FFF2-40B4-BE49-F238E27FC236}">
                <a16:creationId xmlns:a16="http://schemas.microsoft.com/office/drawing/2014/main" id="{9523A3A3-33F8-4F0B-9B37-D3A0D06C99F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i-FI"/>
          </a:p>
        </p:txBody>
      </p:sp>
      <p:pic>
        <p:nvPicPr>
          <p:cNvPr id="4" name="Kuva 3">
            <a:extLst>
              <a:ext uri="{FF2B5EF4-FFF2-40B4-BE49-F238E27FC236}">
                <a16:creationId xmlns:a16="http://schemas.microsoft.com/office/drawing/2014/main" id="{CE74CB7F-5546-4604-85E8-C286F60FA3C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92675" y="1690688"/>
            <a:ext cx="7655511" cy="5047159"/>
          </a:xfrm>
          <a:prstGeom prst="rect">
            <a:avLst/>
          </a:prstGeom>
        </p:spPr>
      </p:pic>
      <p:cxnSp>
        <p:nvCxnSpPr>
          <p:cNvPr id="6" name="Suora nuoliyhdysviiva 5">
            <a:extLst>
              <a:ext uri="{FF2B5EF4-FFF2-40B4-BE49-F238E27FC236}">
                <a16:creationId xmlns:a16="http://schemas.microsoft.com/office/drawing/2014/main" id="{62B17CAD-62A2-40F0-A4B5-5B4D5E7F5474}"/>
              </a:ext>
            </a:extLst>
          </p:cNvPr>
          <p:cNvCxnSpPr/>
          <p:nvPr/>
        </p:nvCxnSpPr>
        <p:spPr>
          <a:xfrm flipV="1">
            <a:off x="4678532" y="3429000"/>
            <a:ext cx="221942" cy="2891901"/>
          </a:xfrm>
          <a:prstGeom prst="straightConnector1">
            <a:avLst/>
          </a:prstGeom>
          <a:ln w="571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1" name="Google Shape;191;p36"/>
          <p:cNvSpPr txBox="1"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Source Sans Pro"/>
              <a:buNone/>
            </a:pPr>
            <a:endParaRPr/>
          </a:p>
        </p:txBody>
      </p:sp>
      <p:sp>
        <p:nvSpPr>
          <p:cNvPr id="192" name="Google Shape;192;p36"/>
          <p:cNvSpPr txBox="1"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</a:pPr>
            <a:endParaRPr/>
          </a:p>
        </p:txBody>
      </p:sp>
      <p:sp>
        <p:nvSpPr>
          <p:cNvPr id="193" name="Google Shape;193;p36"/>
          <p:cNvSpPr txBox="1">
            <a:spLocks noGrp="1"/>
          </p:cNvSpPr>
          <p:nvPr>
            <p:ph type="body" idx="2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228600" lvl="0" indent="-508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endParaRPr/>
          </a:p>
        </p:txBody>
      </p:sp>
      <p:sp>
        <p:nvSpPr>
          <p:cNvPr id="194" name="Google Shape;194;p36"/>
          <p:cNvSpPr txBox="1">
            <a:spLocks noGrp="1"/>
          </p:cNvSpPr>
          <p:nvPr>
            <p:ph type="body" idx="3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</a:pPr>
            <a:endParaRPr/>
          </a:p>
        </p:txBody>
      </p:sp>
      <p:sp>
        <p:nvSpPr>
          <p:cNvPr id="195" name="Google Shape;195;p36"/>
          <p:cNvSpPr txBox="1">
            <a:spLocks noGrp="1"/>
          </p:cNvSpPr>
          <p:nvPr>
            <p:ph type="body" idx="4"/>
          </p:nvPr>
        </p:nvSpPr>
        <p:spPr>
          <a:xfrm>
            <a:off x="6172200" y="2505075"/>
            <a:ext cx="5183188" cy="336633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228600" lvl="0" indent="-508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endParaRPr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04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9" name="Google Shape;209;p39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Source Sans Pro"/>
              <a:buNone/>
            </a:pPr>
            <a:endParaRPr/>
          </a:p>
        </p:txBody>
      </p:sp>
      <p:sp>
        <p:nvSpPr>
          <p:cNvPr id="210" name="Google Shape;210;p39"/>
          <p:cNvSpPr txBox="1">
            <a:spLocks noGrp="1"/>
          </p:cNvSpPr>
          <p:nvPr>
            <p:ph type="body"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228600" lvl="0" indent="-254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None/>
            </a:pPr>
            <a:endParaRPr/>
          </a:p>
        </p:txBody>
      </p:sp>
      <p:sp>
        <p:nvSpPr>
          <p:cNvPr id="211" name="Google Shape;211;p39"/>
          <p:cNvSpPr txBox="1">
            <a:spLocks noGrp="1"/>
          </p:cNvSpPr>
          <p:nvPr>
            <p:ph type="body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</a:pPr>
            <a:endParaRPr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6" name="Google Shape;216;p40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Source Sans Pro"/>
              <a:buNone/>
            </a:pPr>
            <a:endParaRPr/>
          </a:p>
        </p:txBody>
      </p:sp>
      <p:sp>
        <p:nvSpPr>
          <p:cNvPr id="217" name="Google Shape;217;p40"/>
          <p:cNvSpPr>
            <a:spLocks noGrp="1"/>
          </p:cNvSpPr>
          <p:nvPr>
            <p:ph type="pic" idx="2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100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18" name="Google Shape;218;p40"/>
          <p:cNvSpPr txBox="1">
            <a:spLocks noGrp="1"/>
          </p:cNvSpPr>
          <p:nvPr>
            <p:ph type="body" idx="1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</a:pPr>
            <a:endParaRPr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Pok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00577B"/>
      </a:accent1>
      <a:accent2>
        <a:srgbClr val="00A3DF"/>
      </a:accent2>
      <a:accent3>
        <a:srgbClr val="CB5F15"/>
      </a:accent3>
      <a:accent4>
        <a:srgbClr val="FFD000"/>
      </a:accent4>
      <a:accent5>
        <a:srgbClr val="6D702E"/>
      </a:accent5>
      <a:accent6>
        <a:srgbClr val="658D1A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Asiakirja" ma:contentTypeID="0x01010049A8C75C46113D49ADC0423B0CCD5D10" ma:contentTypeVersion="38" ma:contentTypeDescription="Luo uusi asiakirja." ma:contentTypeScope="" ma:versionID="a5b8581ceb867affcf4a0693cd5a1580">
  <xsd:schema xmlns:xsd="http://www.w3.org/2001/XMLSchema" xmlns:xs="http://www.w3.org/2001/XMLSchema" xmlns:p="http://schemas.microsoft.com/office/2006/metadata/properties" xmlns:ns3="a4ef52fe-66d5-41f9-b352-057521e1f8f8" xmlns:ns4="34ae3fd0-7ad4-46ff-b907-e94159e5b3dc" targetNamespace="http://schemas.microsoft.com/office/2006/metadata/properties" ma:root="true" ma:fieldsID="0b832dc98a01ad69a2cd0f9e204670d1" ns3:_="" ns4:_="">
    <xsd:import namespace="a4ef52fe-66d5-41f9-b352-057521e1f8f8"/>
    <xsd:import namespace="34ae3fd0-7ad4-46ff-b907-e94159e5b3dc"/>
    <xsd:element name="properties">
      <xsd:complexType>
        <xsd:sequence>
          <xsd:element name="documentManagement">
            <xsd:complexType>
              <xsd:all>
                <xsd:element ref="ns3:SharedWithUsers" minOccurs="0"/>
                <xsd:element ref="ns3:SharingHintHash" minOccurs="0"/>
                <xsd:element ref="ns3:SharedWithDetails" minOccurs="0"/>
                <xsd:element ref="ns4:NotebookType" minOccurs="0"/>
                <xsd:element ref="ns4:FolderType" minOccurs="0"/>
                <xsd:element ref="ns4:Owner" minOccurs="0"/>
                <xsd:element ref="ns4:DefaultSectionNames" minOccurs="0"/>
                <xsd:element ref="ns4:AppVersion" minOccurs="0"/>
                <xsd:element ref="ns4:Teachers" minOccurs="0"/>
                <xsd:element ref="ns4:Students" minOccurs="0"/>
                <xsd:element ref="ns4:Student_Groups" minOccurs="0"/>
                <xsd:element ref="ns4:Invited_Teachers" minOccurs="0"/>
                <xsd:element ref="ns4:Invited_Students" minOccurs="0"/>
                <xsd:element ref="ns4:Self_Registration_Enabled" minOccurs="0"/>
                <xsd:element ref="ns4:CultureName" minOccurs="0"/>
                <xsd:element ref="ns4:Has_Teacher_Only_SectionGroup" minOccurs="0"/>
                <xsd:element ref="ns4:Is_Collaboration_Space_Locked" minOccurs="0"/>
                <xsd:element ref="ns3:LastSharedByUser" minOccurs="0"/>
                <xsd:element ref="ns3:LastSharedByTime" minOccurs="0"/>
                <xsd:element ref="ns4:Templates" minOccurs="0"/>
                <xsd:element ref="ns4:Self_Registration_Enabled0" minOccurs="0"/>
                <xsd:element ref="ns4:MediaServiceMetadata" minOccurs="0"/>
                <xsd:element ref="ns4:MediaServiceFastMetadata" minOccurs="0"/>
                <xsd:element ref="ns4:MediaServiceDateTaken" minOccurs="0"/>
                <xsd:element ref="ns4:MediaServiceAutoTags" minOccurs="0"/>
                <xsd:element ref="ns4:MediaServiceLocation" minOccurs="0"/>
                <xsd:element ref="ns4:TeamsChannelId" minOccurs="0"/>
                <xsd:element ref="ns4:Math_Settings" minOccurs="0"/>
                <xsd:element ref="ns4:IsNotebookLocked" minOccurs="0"/>
                <xsd:element ref="ns4:MediaServiceOCR" minOccurs="0"/>
                <xsd:element ref="ns4:MediaServiceGenerationTime" minOccurs="0"/>
                <xsd:element ref="ns4:MediaServiceEventHashCode" minOccurs="0"/>
                <xsd:element ref="ns4:MediaServiceAutoKeyPoints" minOccurs="0"/>
                <xsd:element ref="ns4:MediaServiceKeyPoints" minOccurs="0"/>
                <xsd:element ref="ns4:Distribution_Groups" minOccurs="0"/>
                <xsd:element ref="ns4:LMS_Mappings" minOccurs="0"/>
                <xsd:element ref="ns4:Teams_Channel_Section_Location" minOccurs="0"/>
                <xsd:element ref="ns4:MediaLengthInSecond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a4ef52fe-66d5-41f9-b352-057521e1f8f8" elementFormDefault="qualified">
    <xsd:import namespace="http://schemas.microsoft.com/office/2006/documentManagement/types"/>
    <xsd:import namespace="http://schemas.microsoft.com/office/infopath/2007/PartnerControls"/>
    <xsd:element name="SharedWithUsers" ma:index="8" nillable="true" ma:displayName="Jaettu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ingHintHash" ma:index="9" nillable="true" ma:displayName="Jakamisvihjeen hajautus" ma:internalName="SharingHintHash" ma:readOnly="true">
      <xsd:simpleType>
        <xsd:restriction base="dms:Text"/>
      </xsd:simpleType>
    </xsd:element>
    <xsd:element name="SharedWithDetails" ma:index="10" nillable="true" ma:displayName="Jakamisen tiedot" ma:internalName="SharedWithDetails" ma:readOnly="true">
      <xsd:simpleType>
        <xsd:restriction base="dms:Note">
          <xsd:maxLength value="255"/>
        </xsd:restriction>
      </xsd:simpleType>
    </xsd:element>
    <xsd:element name="LastSharedByUser" ma:index="25" nillable="true" ma:displayName="Käyttäjä jakanut viimeksi" ma:description="" ma:internalName="LastSharedByUser" ma:readOnly="true">
      <xsd:simpleType>
        <xsd:restriction base="dms:Note">
          <xsd:maxLength value="255"/>
        </xsd:restriction>
      </xsd:simpleType>
    </xsd:element>
    <xsd:element name="LastSharedByTime" ma:index="26" nillable="true" ma:displayName="Jaettu viimeksi ajankohtana" ma:description="" ma:internalName="LastSharedByTime" ma:readOnly="true">
      <xsd:simpleType>
        <xsd:restriction base="dms:DateTim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34ae3fd0-7ad4-46ff-b907-e94159e5b3dc" elementFormDefault="qualified">
    <xsd:import namespace="http://schemas.microsoft.com/office/2006/documentManagement/types"/>
    <xsd:import namespace="http://schemas.microsoft.com/office/infopath/2007/PartnerControls"/>
    <xsd:element name="NotebookType" ma:index="11" nillable="true" ma:displayName="Notebook Type" ma:internalName="NotebookType">
      <xsd:simpleType>
        <xsd:restriction base="dms:Text"/>
      </xsd:simpleType>
    </xsd:element>
    <xsd:element name="FolderType" ma:index="12" nillable="true" ma:displayName="Folder Type" ma:internalName="FolderType">
      <xsd:simpleType>
        <xsd:restriction base="dms:Text"/>
      </xsd:simpleType>
    </xsd:element>
    <xsd:element name="Owner" ma:index="13" nillable="true" ma:displayName="Owner" ma:internalName="Owner">
      <xsd:complexType>
        <xsd:complexContent>
          <xsd:extension base="dms:User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DefaultSectionNames" ma:index="14" nillable="true" ma:displayName="Default Section Names" ma:internalName="DefaultSectionNames">
      <xsd:simpleType>
        <xsd:restriction base="dms:Note">
          <xsd:maxLength value="255"/>
        </xsd:restriction>
      </xsd:simpleType>
    </xsd:element>
    <xsd:element name="AppVersion" ma:index="15" nillable="true" ma:displayName="App Version" ma:internalName="AppVersion">
      <xsd:simpleType>
        <xsd:restriction base="dms:Text"/>
      </xsd:simpleType>
    </xsd:element>
    <xsd:element name="Teachers" ma:index="16" nillable="true" ma:displayName="Teachers" ma:internalName="Teachers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tudents" ma:index="17" nillable="true" ma:displayName="Students" ma:internalName="Students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tudent_Groups" ma:index="18" nillable="true" ma:displayName="Student Groups" ma:internalName="Student_Groups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Invited_Teachers" ma:index="19" nillable="true" ma:displayName="Invited Teachers" ma:internalName="Invited_Teachers">
      <xsd:simpleType>
        <xsd:restriction base="dms:Note">
          <xsd:maxLength value="255"/>
        </xsd:restriction>
      </xsd:simpleType>
    </xsd:element>
    <xsd:element name="Invited_Students" ma:index="20" nillable="true" ma:displayName="Invited Students" ma:internalName="Invited_Students">
      <xsd:simpleType>
        <xsd:restriction base="dms:Note">
          <xsd:maxLength value="255"/>
        </xsd:restriction>
      </xsd:simpleType>
    </xsd:element>
    <xsd:element name="Self_Registration_Enabled" ma:index="21" nillable="true" ma:displayName="Self_Registration_Enabled" ma:internalName="Self_Registration_Enabled">
      <xsd:simpleType>
        <xsd:restriction base="dms:Boolean"/>
      </xsd:simpleType>
    </xsd:element>
    <xsd:element name="CultureName" ma:index="22" nillable="true" ma:displayName="Culture Name" ma:internalName="CultureName">
      <xsd:simpleType>
        <xsd:restriction base="dms:Text"/>
      </xsd:simpleType>
    </xsd:element>
    <xsd:element name="Has_Teacher_Only_SectionGroup" ma:index="23" nillable="true" ma:displayName="Has Teacher Only SectionGroup" ma:internalName="Has_Teacher_Only_SectionGroup">
      <xsd:simpleType>
        <xsd:restriction base="dms:Boolean"/>
      </xsd:simpleType>
    </xsd:element>
    <xsd:element name="Is_Collaboration_Space_Locked" ma:index="24" nillable="true" ma:displayName="Is Collaboration Space Locked" ma:internalName="Is_Collaboration_Space_Locked">
      <xsd:simpleType>
        <xsd:restriction base="dms:Boolean"/>
      </xsd:simpleType>
    </xsd:element>
    <xsd:element name="Templates" ma:index="27" nillable="true" ma:displayName="Templates" ma:internalName="Templates">
      <xsd:simpleType>
        <xsd:restriction base="dms:Note">
          <xsd:maxLength value="255"/>
        </xsd:restriction>
      </xsd:simpleType>
    </xsd:element>
    <xsd:element name="Self_Registration_Enabled0" ma:index="28" nillable="true" ma:displayName="Self Registration Enabled" ma:internalName="Self_Registration_Enabled0">
      <xsd:simpleType>
        <xsd:restriction base="dms:Boolean"/>
      </xsd:simpleType>
    </xsd:element>
    <xsd:element name="MediaServiceMetadata" ma:index="29" nillable="true" ma:displayName="MediaServiceMetadata" ma:description="" ma:hidden="true" ma:internalName="MediaServiceMetadata" ma:readOnly="true">
      <xsd:simpleType>
        <xsd:restriction base="dms:Note"/>
      </xsd:simpleType>
    </xsd:element>
    <xsd:element name="MediaServiceFastMetadata" ma:index="30" nillable="true" ma:displayName="MediaServiceFastMetadata" ma:description="" ma:hidden="true" ma:internalName="MediaServiceFastMetadata" ma:readOnly="true">
      <xsd:simpleType>
        <xsd:restriction base="dms:Note"/>
      </xsd:simpleType>
    </xsd:element>
    <xsd:element name="MediaServiceDateTaken" ma:index="31" nillable="true" ma:displayName="MediaServiceDateTaken" ma:description="" ma:hidden="true" ma:internalName="MediaServiceDateTaken" ma:readOnly="true">
      <xsd:simpleType>
        <xsd:restriction base="dms:Text"/>
      </xsd:simpleType>
    </xsd:element>
    <xsd:element name="MediaServiceAutoTags" ma:index="32" nillable="true" ma:displayName="MediaServiceAutoTags" ma:description="" ma:internalName="MediaServiceAutoTags" ma:readOnly="true">
      <xsd:simpleType>
        <xsd:restriction base="dms:Text"/>
      </xsd:simpleType>
    </xsd:element>
    <xsd:element name="MediaServiceLocation" ma:index="33" nillable="true" ma:displayName="MediaServiceLocation" ma:description="" ma:internalName="MediaServiceLocation" ma:readOnly="true">
      <xsd:simpleType>
        <xsd:restriction base="dms:Text"/>
      </xsd:simpleType>
    </xsd:element>
    <xsd:element name="TeamsChannelId" ma:index="34" nillable="true" ma:displayName="Teams Channel Id" ma:internalName="TeamsChannelId">
      <xsd:simpleType>
        <xsd:restriction base="dms:Text"/>
      </xsd:simpleType>
    </xsd:element>
    <xsd:element name="Math_Settings" ma:index="35" nillable="true" ma:displayName="Math Settings" ma:internalName="Math_Settings">
      <xsd:simpleType>
        <xsd:restriction base="dms:Text"/>
      </xsd:simpleType>
    </xsd:element>
    <xsd:element name="IsNotebookLocked" ma:index="36" nillable="true" ma:displayName="Is Notebook Locked" ma:internalName="IsNotebookLocked">
      <xsd:simpleType>
        <xsd:restriction base="dms:Boolean"/>
      </xsd:simpleType>
    </xsd:element>
    <xsd:element name="MediaServiceOCR" ma:index="37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38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39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AutoKeyPoints" ma:index="40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41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Distribution_Groups" ma:index="42" nillable="true" ma:displayName="Distribution Groups" ma:internalName="Distribution_Groups">
      <xsd:simpleType>
        <xsd:restriction base="dms:Note">
          <xsd:maxLength value="255"/>
        </xsd:restriction>
      </xsd:simpleType>
    </xsd:element>
    <xsd:element name="LMS_Mappings" ma:index="43" nillable="true" ma:displayName="LMS Mappings" ma:internalName="LMS_Mappings">
      <xsd:simpleType>
        <xsd:restriction base="dms:Note">
          <xsd:maxLength value="255"/>
        </xsd:restriction>
      </xsd:simpleType>
    </xsd:element>
    <xsd:element name="Teams_Channel_Section_Location" ma:index="44" nillable="true" ma:displayName="Teams Channel Section Location" ma:internalName="Teams_Channel_Section_Location">
      <xsd:simpleType>
        <xsd:restriction base="dms:Text"/>
      </xsd:simpleType>
    </xsd:element>
    <xsd:element name="MediaLengthInSeconds" ma:index="45" nillable="true" ma:displayName="Length (seconds)" ma:internalName="MediaLengthInSeconds" ma:readOnly="true">
      <xsd:simpleType>
        <xsd:restriction base="dms:Unknown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Sisältölaji"/>
        <xsd:element ref="dc:title" minOccurs="0" maxOccurs="1" ma:index="4" ma:displayName="Otsikko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Owner xmlns="34ae3fd0-7ad4-46ff-b907-e94159e5b3dc">
      <UserInfo>
        <DisplayName/>
        <AccountId xsi:nil="true"/>
        <AccountType/>
      </UserInfo>
    </Owner>
    <AppVersion xmlns="34ae3fd0-7ad4-46ff-b907-e94159e5b3dc" xsi:nil="true"/>
    <Invited_Students xmlns="34ae3fd0-7ad4-46ff-b907-e94159e5b3dc" xsi:nil="true"/>
    <Self_Registration_Enabled xmlns="34ae3fd0-7ad4-46ff-b907-e94159e5b3dc" xsi:nil="true"/>
    <FolderType xmlns="34ae3fd0-7ad4-46ff-b907-e94159e5b3dc" xsi:nil="true"/>
    <Student_Groups xmlns="34ae3fd0-7ad4-46ff-b907-e94159e5b3dc">
      <UserInfo>
        <DisplayName/>
        <AccountId xsi:nil="true"/>
        <AccountType/>
      </UserInfo>
    </Student_Groups>
    <CultureName xmlns="34ae3fd0-7ad4-46ff-b907-e94159e5b3dc" xsi:nil="true"/>
    <Invited_Teachers xmlns="34ae3fd0-7ad4-46ff-b907-e94159e5b3dc" xsi:nil="true"/>
    <TeamsChannelId xmlns="34ae3fd0-7ad4-46ff-b907-e94159e5b3dc" xsi:nil="true"/>
    <DefaultSectionNames xmlns="34ae3fd0-7ad4-46ff-b907-e94159e5b3dc" xsi:nil="true"/>
    <Templates xmlns="34ae3fd0-7ad4-46ff-b907-e94159e5b3dc" xsi:nil="true"/>
    <Self_Registration_Enabled0 xmlns="34ae3fd0-7ad4-46ff-b907-e94159e5b3dc" xsi:nil="true"/>
    <Teachers xmlns="34ae3fd0-7ad4-46ff-b907-e94159e5b3dc">
      <UserInfo>
        <DisplayName/>
        <AccountId xsi:nil="true"/>
        <AccountType/>
      </UserInfo>
    </Teachers>
    <Students xmlns="34ae3fd0-7ad4-46ff-b907-e94159e5b3dc">
      <UserInfo>
        <DisplayName/>
        <AccountId xsi:nil="true"/>
        <AccountType/>
      </UserInfo>
    </Students>
    <Is_Collaboration_Space_Locked xmlns="34ae3fd0-7ad4-46ff-b907-e94159e5b3dc" xsi:nil="true"/>
    <Has_Teacher_Only_SectionGroup xmlns="34ae3fd0-7ad4-46ff-b907-e94159e5b3dc" xsi:nil="true"/>
    <Math_Settings xmlns="34ae3fd0-7ad4-46ff-b907-e94159e5b3dc" xsi:nil="true"/>
    <NotebookType xmlns="34ae3fd0-7ad4-46ff-b907-e94159e5b3dc" xsi:nil="true"/>
    <IsNotebookLocked xmlns="34ae3fd0-7ad4-46ff-b907-e94159e5b3dc" xsi:nil="true"/>
    <Teams_Channel_Section_Location xmlns="34ae3fd0-7ad4-46ff-b907-e94159e5b3dc" xsi:nil="true"/>
    <Distribution_Groups xmlns="34ae3fd0-7ad4-46ff-b907-e94159e5b3dc" xsi:nil="true"/>
    <LMS_Mappings xmlns="34ae3fd0-7ad4-46ff-b907-e94159e5b3dc" xsi:nil="true"/>
  </documentManagement>
</p:properties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658268E4-E8DF-4096-9E4A-17BBD1DD5FC5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a4ef52fe-66d5-41f9-b352-057521e1f8f8"/>
    <ds:schemaRef ds:uri="34ae3fd0-7ad4-46ff-b907-e94159e5b3dc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7904C16C-9B19-48AA-9FE9-895DF5B29489}">
  <ds:schemaRefs>
    <ds:schemaRef ds:uri="http://purl.org/dc/dcmitype/"/>
    <ds:schemaRef ds:uri="http://purl.org/dc/elements/1.1/"/>
    <ds:schemaRef ds:uri="http://schemas.microsoft.com/office/2006/documentManagement/types"/>
    <ds:schemaRef ds:uri="http://schemas.microsoft.com/office/2006/metadata/properties"/>
    <ds:schemaRef ds:uri="http://schemas.microsoft.com/office/infopath/2007/PartnerControls"/>
    <ds:schemaRef ds:uri="http://schemas.openxmlformats.org/package/2006/metadata/core-properties"/>
    <ds:schemaRef ds:uri="34ae3fd0-7ad4-46ff-b907-e94159e5b3dc"/>
    <ds:schemaRef ds:uri="a4ef52fe-66d5-41f9-b352-057521e1f8f8"/>
    <ds:schemaRef ds:uri="http://www.w3.org/XML/1998/namespace"/>
    <ds:schemaRef ds:uri="http://purl.org/dc/terms/"/>
  </ds:schemaRefs>
</ds:datastoreItem>
</file>

<file path=customXml/itemProps3.xml><?xml version="1.0" encoding="utf-8"?>
<ds:datastoreItem xmlns:ds="http://schemas.openxmlformats.org/officeDocument/2006/customXml" ds:itemID="{9B6FEF7C-32F4-4C06-9D51-3D1D7A1B7AAC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51</TotalTime>
  <Words>41</Words>
  <Application>Microsoft Office PowerPoint</Application>
  <PresentationFormat>Laajakuva</PresentationFormat>
  <Paragraphs>13</Paragraphs>
  <Slides>10</Slides>
  <Notes>10</Notes>
  <HiddenSlides>0</HiddenSlides>
  <MMClips>0</MMClips>
  <ScaleCrop>false</ScaleCrop>
  <HeadingPairs>
    <vt:vector size="6" baseType="variant">
      <vt:variant>
        <vt:lpstr>Käytetyt fontit</vt:lpstr>
      </vt:variant>
      <vt:variant>
        <vt:i4>2</vt:i4>
      </vt:variant>
      <vt:variant>
        <vt:lpstr>Teema</vt:lpstr>
      </vt:variant>
      <vt:variant>
        <vt:i4>1</vt:i4>
      </vt:variant>
      <vt:variant>
        <vt:lpstr>Dian otsikot</vt:lpstr>
      </vt:variant>
      <vt:variant>
        <vt:i4>10</vt:i4>
      </vt:variant>
    </vt:vector>
  </HeadingPairs>
  <TitlesOfParts>
    <vt:vector size="13" baseType="lpstr">
      <vt:lpstr>Arial</vt:lpstr>
      <vt:lpstr>Source Sans Pro</vt:lpstr>
      <vt:lpstr>Office Theme</vt:lpstr>
      <vt:lpstr>MF 5465</vt:lpstr>
      <vt:lpstr>Tarkasta moottoriöljy</vt:lpstr>
      <vt:lpstr>Vaihteiden käyttäminen</vt:lpstr>
      <vt:lpstr>Vaihteet ja etukuormaimen hallinta</vt:lpstr>
      <vt:lpstr>Nostolaitteen hallinta</vt:lpstr>
      <vt:lpstr>Vetokoukun näkee ruudusta</vt:lpstr>
      <vt:lpstr>PowerPoint-esitys</vt:lpstr>
      <vt:lpstr>PowerPoint-esitys</vt:lpstr>
      <vt:lpstr>PowerPoint-esitys</vt:lpstr>
      <vt:lpstr>PowerPoint-esitys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Powerpoint-pohja 2019</dc:title>
  <dc:creator>Hannu Korhonen</dc:creator>
  <cp:lastModifiedBy>Hannu Korhonen</cp:lastModifiedBy>
  <cp:revision>60</cp:revision>
  <dcterms:modified xsi:type="dcterms:W3CDTF">2025-01-22T09:01:54Z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0x01010049A8C75C46113D49ADC0423B0CCD5D10</vt:lpwstr>
  </property>
  <property fmtid="{D5CDD505-2E9C-101B-9397-08002B2CF9AE}" pid="3" name="Asiakirjan tyyppi">
    <vt:lpwstr>16;#Asiakirjapohja|97e70e64-b73e-4a6f-8859-ae5459d45cdd</vt:lpwstr>
  </property>
  <property fmtid="{D5CDD505-2E9C-101B-9397-08002B2CF9AE}" pid="4" name="Asiakirjan avainsana">
    <vt:lpwstr>25;#Viestintä ja markkinointi|5a0c1204-b3bb-48bf-b50c-54d1f0cb6d44</vt:lpwstr>
  </property>
  <property fmtid="{D5CDD505-2E9C-101B-9397-08002B2CF9AE}" pid="5" name="MSIP_Label_1da9c32a-bfae-405a-8b24-7b98e9ab8c95_Enabled">
    <vt:lpwstr>true</vt:lpwstr>
  </property>
  <property fmtid="{D5CDD505-2E9C-101B-9397-08002B2CF9AE}" pid="6" name="MSIP_Label_1da9c32a-bfae-405a-8b24-7b98e9ab8c95_SetDate">
    <vt:lpwstr>2022-09-06T12:00:42Z</vt:lpwstr>
  </property>
  <property fmtid="{D5CDD505-2E9C-101B-9397-08002B2CF9AE}" pid="7" name="MSIP_Label_1da9c32a-bfae-405a-8b24-7b98e9ab8c95_Method">
    <vt:lpwstr>Standard</vt:lpwstr>
  </property>
  <property fmtid="{D5CDD505-2E9C-101B-9397-08002B2CF9AE}" pid="8" name="MSIP_Label_1da9c32a-bfae-405a-8b24-7b98e9ab8c95_Name">
    <vt:lpwstr>Poke oletus</vt:lpwstr>
  </property>
  <property fmtid="{D5CDD505-2E9C-101B-9397-08002B2CF9AE}" pid="9" name="MSIP_Label_1da9c32a-bfae-405a-8b24-7b98e9ab8c95_SiteId">
    <vt:lpwstr>d9b5edb3-7859-4978-89c3-cadf9e5176b7</vt:lpwstr>
  </property>
  <property fmtid="{D5CDD505-2E9C-101B-9397-08002B2CF9AE}" pid="10" name="MSIP_Label_1da9c32a-bfae-405a-8b24-7b98e9ab8c95_ActionId">
    <vt:lpwstr>f5be6964-205d-4c92-b129-70317fa81701</vt:lpwstr>
  </property>
  <property fmtid="{D5CDD505-2E9C-101B-9397-08002B2CF9AE}" pid="11" name="MSIP_Label_1da9c32a-bfae-405a-8b24-7b98e9ab8c95_ContentBits">
    <vt:lpwstr>0</vt:lpwstr>
  </property>
</Properties>
</file>