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</p:sldMasterIdLst>
  <p:notesMasterIdLst>
    <p:notesMasterId r:id="rId21"/>
  </p:notesMasterIdLst>
  <p:sldIdLst>
    <p:sldId id="272" r:id="rId3"/>
    <p:sldId id="285" r:id="rId4"/>
    <p:sldId id="283" r:id="rId5"/>
    <p:sldId id="273" r:id="rId6"/>
    <p:sldId id="274" r:id="rId7"/>
    <p:sldId id="280" r:id="rId8"/>
    <p:sldId id="281" r:id="rId9"/>
    <p:sldId id="282" r:id="rId10"/>
    <p:sldId id="286" r:id="rId11"/>
    <p:sldId id="275" r:id="rId12"/>
    <p:sldId id="287" r:id="rId13"/>
    <p:sldId id="276" r:id="rId14"/>
    <p:sldId id="277" r:id="rId15"/>
    <p:sldId id="278" r:id="rId16"/>
    <p:sldId id="279" r:id="rId17"/>
    <p:sldId id="284" r:id="rId18"/>
    <p:sldId id="269" r:id="rId19"/>
    <p:sldId id="270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5747F2-A966-1E88-218F-8FDAA89D8D13}" v="22" dt="2025-01-21T12:14:57.357"/>
    <p1510:client id="{5B310A7A-E635-88FD-8208-B90A82C5B8C5}" v="69" dt="2025-01-21T09:41:44.579"/>
    <p1510:client id="{D7B3E230-AA2A-7065-C749-721B78637693}" v="18" dt="2025-01-21T09:49:08.409"/>
    <p1510:client id="{F614955E-9A02-417A-BAD6-1D02AE8EE9E1}" v="5" dt="2025-01-20T09:17:49.1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u Korhonen" userId="S::hankorh@poke.fi::03bc1068-6686-4028-be7d-9e94ad2625d1" providerId="AD" clId="Web-{5B310A7A-E635-88FD-8208-B90A82C5B8C5}"/>
    <pc:docChg chg="addSld modSld sldOrd">
      <pc:chgData name="Hannu Korhonen" userId="S::hankorh@poke.fi::03bc1068-6686-4028-be7d-9e94ad2625d1" providerId="AD" clId="Web-{5B310A7A-E635-88FD-8208-B90A82C5B8C5}" dt="2025-01-21T09:41:42.860" v="60" actId="20577"/>
      <pc:docMkLst>
        <pc:docMk/>
      </pc:docMkLst>
      <pc:sldChg chg="ord">
        <pc:chgData name="Hannu Korhonen" userId="S::hankorh@poke.fi::03bc1068-6686-4028-be7d-9e94ad2625d1" providerId="AD" clId="Web-{5B310A7A-E635-88FD-8208-B90A82C5B8C5}" dt="2025-01-21T09:38:49.666" v="37"/>
        <pc:sldMkLst>
          <pc:docMk/>
          <pc:sldMk cId="83764188" sldId="275"/>
        </pc:sldMkLst>
      </pc:sldChg>
      <pc:sldChg chg="ord">
        <pc:chgData name="Hannu Korhonen" userId="S::hankorh@poke.fi::03bc1068-6686-4028-be7d-9e94ad2625d1" providerId="AD" clId="Web-{5B310A7A-E635-88FD-8208-B90A82C5B8C5}" dt="2025-01-21T09:39:29.480" v="48"/>
        <pc:sldMkLst>
          <pc:docMk/>
          <pc:sldMk cId="2007722366" sldId="276"/>
        </pc:sldMkLst>
      </pc:sldChg>
      <pc:sldChg chg="modSp ord">
        <pc:chgData name="Hannu Korhonen" userId="S::hankorh@poke.fi::03bc1068-6686-4028-be7d-9e94ad2625d1" providerId="AD" clId="Web-{5B310A7A-E635-88FD-8208-B90A82C5B8C5}" dt="2025-01-21T09:41:42.860" v="60" actId="20577"/>
        <pc:sldMkLst>
          <pc:docMk/>
          <pc:sldMk cId="644526542" sldId="277"/>
        </pc:sldMkLst>
        <pc:spChg chg="mod">
          <ac:chgData name="Hannu Korhonen" userId="S::hankorh@poke.fi::03bc1068-6686-4028-be7d-9e94ad2625d1" providerId="AD" clId="Web-{5B310A7A-E635-88FD-8208-B90A82C5B8C5}" dt="2025-01-21T09:41:42.860" v="60" actId="20577"/>
          <ac:spMkLst>
            <pc:docMk/>
            <pc:sldMk cId="644526542" sldId="277"/>
            <ac:spMk id="191" creationId="{AB5ED1B2-A405-41A2-E465-60676ABF609F}"/>
          </ac:spMkLst>
        </pc:spChg>
      </pc:sldChg>
      <pc:sldChg chg="addSp delSp modSp add ord replId">
        <pc:chgData name="Hannu Korhonen" userId="S::hankorh@poke.fi::03bc1068-6686-4028-be7d-9e94ad2625d1" providerId="AD" clId="Web-{5B310A7A-E635-88FD-8208-B90A82C5B8C5}" dt="2025-01-21T09:39:10.104" v="47" actId="20577"/>
        <pc:sldMkLst>
          <pc:docMk/>
          <pc:sldMk cId="1784764306" sldId="282"/>
        </pc:sldMkLst>
        <pc:spChg chg="mod">
          <ac:chgData name="Hannu Korhonen" userId="S::hankorh@poke.fi::03bc1068-6686-4028-be7d-9e94ad2625d1" providerId="AD" clId="Web-{5B310A7A-E635-88FD-8208-B90A82C5B8C5}" dt="2025-01-21T09:39:10.104" v="47" actId="20577"/>
          <ac:spMkLst>
            <pc:docMk/>
            <pc:sldMk cId="1784764306" sldId="282"/>
            <ac:spMk id="191" creationId="{7EE941AE-8C09-5AF6-6DBE-B83F46C1506D}"/>
          </ac:spMkLst>
        </pc:spChg>
        <pc:picChg chg="add mod">
          <ac:chgData name="Hannu Korhonen" userId="S::hankorh@poke.fi::03bc1068-6686-4028-be7d-9e94ad2625d1" providerId="AD" clId="Web-{5B310A7A-E635-88FD-8208-B90A82C5B8C5}" dt="2025-01-21T09:36:30.770" v="13" actId="1076"/>
          <ac:picMkLst>
            <pc:docMk/>
            <pc:sldMk cId="1784764306" sldId="282"/>
            <ac:picMk id="2" creationId="{16BF57D6-A5EC-D1D9-FC17-49F610997BF5}"/>
          </ac:picMkLst>
        </pc:picChg>
        <pc:picChg chg="del">
          <ac:chgData name="Hannu Korhonen" userId="S::hankorh@poke.fi::03bc1068-6686-4028-be7d-9e94ad2625d1" providerId="AD" clId="Web-{5B310A7A-E635-88FD-8208-B90A82C5B8C5}" dt="2025-01-21T09:31:40.181" v="1"/>
          <ac:picMkLst>
            <pc:docMk/>
            <pc:sldMk cId="1784764306" sldId="282"/>
            <ac:picMk id="3" creationId="{19B6E1A9-30D7-6B25-9FD8-F1ED2B99ADAC}"/>
          </ac:picMkLst>
        </pc:picChg>
        <pc:picChg chg="add mod">
          <ac:chgData name="Hannu Korhonen" userId="S::hankorh@poke.fi::03bc1068-6686-4028-be7d-9e94ad2625d1" providerId="AD" clId="Web-{5B310A7A-E635-88FD-8208-B90A82C5B8C5}" dt="2025-01-21T09:36:50.943" v="15" actId="1076"/>
          <ac:picMkLst>
            <pc:docMk/>
            <pc:sldMk cId="1784764306" sldId="282"/>
            <ac:picMk id="4" creationId="{C30079A2-0144-9128-9DEB-6790C06BBB6C}"/>
          </ac:picMkLst>
        </pc:picChg>
      </pc:sldChg>
      <pc:sldChg chg="add replId">
        <pc:chgData name="Hannu Korhonen" userId="S::hankorh@poke.fi::03bc1068-6686-4028-be7d-9e94ad2625d1" providerId="AD" clId="Web-{5B310A7A-E635-88FD-8208-B90A82C5B8C5}" dt="2025-01-21T09:31:51.807" v="3"/>
        <pc:sldMkLst>
          <pc:docMk/>
          <pc:sldMk cId="705238724" sldId="283"/>
        </pc:sldMkLst>
      </pc:sldChg>
      <pc:sldChg chg="add replId">
        <pc:chgData name="Hannu Korhonen" userId="S::hankorh@poke.fi::03bc1068-6686-4028-be7d-9e94ad2625d1" providerId="AD" clId="Web-{5B310A7A-E635-88FD-8208-B90A82C5B8C5}" dt="2025-01-21T09:31:54.526" v="4"/>
        <pc:sldMkLst>
          <pc:docMk/>
          <pc:sldMk cId="3944862095" sldId="284"/>
        </pc:sldMkLst>
      </pc:sldChg>
      <pc:sldChg chg="add replId">
        <pc:chgData name="Hannu Korhonen" userId="S::hankorh@poke.fi::03bc1068-6686-4028-be7d-9e94ad2625d1" providerId="AD" clId="Web-{5B310A7A-E635-88FD-8208-B90A82C5B8C5}" dt="2025-01-21T09:35:39.847" v="7"/>
        <pc:sldMkLst>
          <pc:docMk/>
          <pc:sldMk cId="710003156" sldId="285"/>
        </pc:sldMkLst>
      </pc:sldChg>
      <pc:sldChg chg="addSp modSp add replId">
        <pc:chgData name="Hannu Korhonen" userId="S::hankorh@poke.fi::03bc1068-6686-4028-be7d-9e94ad2625d1" providerId="AD" clId="Web-{5B310A7A-E635-88FD-8208-B90A82C5B8C5}" dt="2025-01-21T09:37:38.476" v="22" actId="1076"/>
        <pc:sldMkLst>
          <pc:docMk/>
          <pc:sldMk cId="1696836444" sldId="286"/>
        </pc:sldMkLst>
        <pc:picChg chg="add mod">
          <ac:chgData name="Hannu Korhonen" userId="S::hankorh@poke.fi::03bc1068-6686-4028-be7d-9e94ad2625d1" providerId="AD" clId="Web-{5B310A7A-E635-88FD-8208-B90A82C5B8C5}" dt="2025-01-21T09:37:19.632" v="19" actId="1076"/>
          <ac:picMkLst>
            <pc:docMk/>
            <pc:sldMk cId="1696836444" sldId="286"/>
            <ac:picMk id="2" creationId="{B932B108-98EF-9A8A-46C5-80C7A2CF49CA}"/>
          </ac:picMkLst>
        </pc:picChg>
        <pc:picChg chg="add mod">
          <ac:chgData name="Hannu Korhonen" userId="S::hankorh@poke.fi::03bc1068-6686-4028-be7d-9e94ad2625d1" providerId="AD" clId="Web-{5B310A7A-E635-88FD-8208-B90A82C5B8C5}" dt="2025-01-21T09:37:38.476" v="22" actId="1076"/>
          <ac:picMkLst>
            <pc:docMk/>
            <pc:sldMk cId="1696836444" sldId="286"/>
            <ac:picMk id="3" creationId="{E03B2716-FE6A-FD21-5A57-83E4794A205D}"/>
          </ac:picMkLst>
        </pc:picChg>
      </pc:sldChg>
      <pc:sldChg chg="addSp modSp add replId">
        <pc:chgData name="Hannu Korhonen" userId="S::hankorh@poke.fi::03bc1068-6686-4028-be7d-9e94ad2625d1" providerId="AD" clId="Web-{5B310A7A-E635-88FD-8208-B90A82C5B8C5}" dt="2025-01-21T09:38:32.853" v="35" actId="20577"/>
        <pc:sldMkLst>
          <pc:docMk/>
          <pc:sldMk cId="3712231368" sldId="287"/>
        </pc:sldMkLst>
        <pc:spChg chg="mod">
          <ac:chgData name="Hannu Korhonen" userId="S::hankorh@poke.fi::03bc1068-6686-4028-be7d-9e94ad2625d1" providerId="AD" clId="Web-{5B310A7A-E635-88FD-8208-B90A82C5B8C5}" dt="2025-01-21T09:38:32.853" v="35" actId="20577"/>
          <ac:spMkLst>
            <pc:docMk/>
            <pc:sldMk cId="3712231368" sldId="287"/>
            <ac:spMk id="191" creationId="{7EE941AE-8C09-5AF6-6DBE-B83F46C1506D}"/>
          </ac:spMkLst>
        </pc:spChg>
        <pc:picChg chg="add mod">
          <ac:chgData name="Hannu Korhonen" userId="S::hankorh@poke.fi::03bc1068-6686-4028-be7d-9e94ad2625d1" providerId="AD" clId="Web-{5B310A7A-E635-88FD-8208-B90A82C5B8C5}" dt="2025-01-21T09:38:01.289" v="25" actId="14100"/>
          <ac:picMkLst>
            <pc:docMk/>
            <pc:sldMk cId="3712231368" sldId="287"/>
            <ac:picMk id="2" creationId="{6593572F-219E-0653-20A4-BB80B92C7CF7}"/>
          </ac:picMkLst>
        </pc:picChg>
        <pc:picChg chg="add mod">
          <ac:chgData name="Hannu Korhonen" userId="S::hankorh@poke.fi::03bc1068-6686-4028-be7d-9e94ad2625d1" providerId="AD" clId="Web-{5B310A7A-E635-88FD-8208-B90A82C5B8C5}" dt="2025-01-21T09:38:17.946" v="27" actId="1076"/>
          <ac:picMkLst>
            <pc:docMk/>
            <pc:sldMk cId="3712231368" sldId="287"/>
            <ac:picMk id="3" creationId="{4CCD57C0-B5F0-7B6F-BE78-5A952635A6E7}"/>
          </ac:picMkLst>
        </pc:picChg>
      </pc:sldChg>
    </pc:docChg>
  </pc:docChgLst>
  <pc:docChgLst>
    <pc:chgData name="Hannu Korhonen" userId="S::hankorh@poke.fi::03bc1068-6686-4028-be7d-9e94ad2625d1" providerId="AD" clId="Web-{D7B3E230-AA2A-7065-C749-721B78637693}"/>
    <pc:docChg chg="modSld sldOrd">
      <pc:chgData name="Hannu Korhonen" userId="S::hankorh@poke.fi::03bc1068-6686-4028-be7d-9e94ad2625d1" providerId="AD" clId="Web-{D7B3E230-AA2A-7065-C749-721B78637693}" dt="2025-01-21T09:49:08.066" v="14" actId="1076"/>
      <pc:docMkLst>
        <pc:docMk/>
      </pc:docMkLst>
      <pc:sldChg chg="addSp modSp ord">
        <pc:chgData name="Hannu Korhonen" userId="S::hankorh@poke.fi::03bc1068-6686-4028-be7d-9e94ad2625d1" providerId="AD" clId="Web-{D7B3E230-AA2A-7065-C749-721B78637693}" dt="2025-01-21T09:49:08.066" v="14" actId="1076"/>
        <pc:sldMkLst>
          <pc:docMk/>
          <pc:sldMk cId="705238724" sldId="283"/>
        </pc:sldMkLst>
        <pc:picChg chg="add mod">
          <ac:chgData name="Hannu Korhonen" userId="S::hankorh@poke.fi::03bc1068-6686-4028-be7d-9e94ad2625d1" providerId="AD" clId="Web-{D7B3E230-AA2A-7065-C749-721B78637693}" dt="2025-01-21T09:49:08.066" v="14" actId="1076"/>
          <ac:picMkLst>
            <pc:docMk/>
            <pc:sldMk cId="705238724" sldId="283"/>
            <ac:picMk id="2" creationId="{EDA37048-49B8-E2D9-F6DB-1968008588CE}"/>
          </ac:picMkLst>
        </pc:picChg>
      </pc:sldChg>
      <pc:sldChg chg="addSp modSp ord">
        <pc:chgData name="Hannu Korhonen" userId="S::hankorh@poke.fi::03bc1068-6686-4028-be7d-9e94ad2625d1" providerId="AD" clId="Web-{D7B3E230-AA2A-7065-C749-721B78637693}" dt="2025-01-21T09:48:24.408" v="10" actId="1076"/>
        <pc:sldMkLst>
          <pc:docMk/>
          <pc:sldMk cId="710003156" sldId="285"/>
        </pc:sldMkLst>
        <pc:spChg chg="mod">
          <ac:chgData name="Hannu Korhonen" userId="S::hankorh@poke.fi::03bc1068-6686-4028-be7d-9e94ad2625d1" providerId="AD" clId="Web-{D7B3E230-AA2A-7065-C749-721B78637693}" dt="2025-01-21T09:47:42.672" v="2" actId="1076"/>
          <ac:spMkLst>
            <pc:docMk/>
            <pc:sldMk cId="710003156" sldId="285"/>
            <ac:spMk id="193" creationId="{AB543E6C-DEE5-2549-B810-35DE87D58BAB}"/>
          </ac:spMkLst>
        </pc:spChg>
        <pc:picChg chg="add mod">
          <ac:chgData name="Hannu Korhonen" userId="S::hankorh@poke.fi::03bc1068-6686-4028-be7d-9e94ad2625d1" providerId="AD" clId="Web-{D7B3E230-AA2A-7065-C749-721B78637693}" dt="2025-01-21T09:48:05.516" v="6" actId="1076"/>
          <ac:picMkLst>
            <pc:docMk/>
            <pc:sldMk cId="710003156" sldId="285"/>
            <ac:picMk id="2" creationId="{74919F49-2DC1-29F6-0FDC-47C842105D8E}"/>
          </ac:picMkLst>
        </pc:picChg>
        <pc:picChg chg="add mod">
          <ac:chgData name="Hannu Korhonen" userId="S::hankorh@poke.fi::03bc1068-6686-4028-be7d-9e94ad2625d1" providerId="AD" clId="Web-{D7B3E230-AA2A-7065-C749-721B78637693}" dt="2025-01-21T09:48:24.408" v="10" actId="1076"/>
          <ac:picMkLst>
            <pc:docMk/>
            <pc:sldMk cId="710003156" sldId="285"/>
            <ac:picMk id="3" creationId="{F7B100E9-C8F0-9284-BEF8-6FD658C26C06}"/>
          </ac:picMkLst>
        </pc:picChg>
      </pc:sldChg>
    </pc:docChg>
  </pc:docChgLst>
  <pc:docChgLst>
    <pc:chgData name="Hannu Korhonen" userId="03bc1068-6686-4028-be7d-9e94ad2625d1" providerId="ADAL" clId="{F614955E-9A02-417A-BAD6-1D02AE8EE9E1}"/>
    <pc:docChg chg="undo addSld modSld sldOrd">
      <pc:chgData name="Hannu Korhonen" userId="03bc1068-6686-4028-be7d-9e94ad2625d1" providerId="ADAL" clId="{F614955E-9A02-417A-BAD6-1D02AE8EE9E1}" dt="2025-01-20T09:17:50.569" v="14" actId="962"/>
      <pc:docMkLst>
        <pc:docMk/>
      </pc:docMkLst>
      <pc:sldChg chg="addSp modSp mod ord">
        <pc:chgData name="Hannu Korhonen" userId="03bc1068-6686-4028-be7d-9e94ad2625d1" providerId="ADAL" clId="{F614955E-9A02-417A-BAD6-1D02AE8EE9E1}" dt="2025-01-20T09:17:37.868" v="11" actId="1076"/>
        <pc:sldMkLst>
          <pc:docMk/>
          <pc:sldMk cId="2219175615" sldId="280"/>
        </pc:sldMkLst>
        <pc:picChg chg="add mod">
          <ac:chgData name="Hannu Korhonen" userId="03bc1068-6686-4028-be7d-9e94ad2625d1" providerId="ADAL" clId="{F614955E-9A02-417A-BAD6-1D02AE8EE9E1}" dt="2025-01-20T09:16:32.894" v="6" actId="931"/>
          <ac:picMkLst>
            <pc:docMk/>
            <pc:sldMk cId="2219175615" sldId="280"/>
            <ac:picMk id="3" creationId="{F585BFA2-64D1-4468-DA71-20D62F37B6C4}"/>
          </ac:picMkLst>
        </pc:picChg>
        <pc:picChg chg="add mod">
          <ac:chgData name="Hannu Korhonen" userId="03bc1068-6686-4028-be7d-9e94ad2625d1" providerId="ADAL" clId="{F614955E-9A02-417A-BAD6-1D02AE8EE9E1}" dt="2025-01-20T09:17:37.868" v="11" actId="1076"/>
          <ac:picMkLst>
            <pc:docMk/>
            <pc:sldMk cId="2219175615" sldId="280"/>
            <ac:picMk id="5" creationId="{F590E8F8-F09F-5250-978A-DD1EFF4A5D24}"/>
          </ac:picMkLst>
        </pc:picChg>
      </pc:sldChg>
      <pc:sldChg chg="addSp modSp add mod">
        <pc:chgData name="Hannu Korhonen" userId="03bc1068-6686-4028-be7d-9e94ad2625d1" providerId="ADAL" clId="{F614955E-9A02-417A-BAD6-1D02AE8EE9E1}" dt="2025-01-20T09:17:50.569" v="14" actId="962"/>
        <pc:sldMkLst>
          <pc:docMk/>
          <pc:sldMk cId="4294293489" sldId="281"/>
        </pc:sldMkLst>
        <pc:picChg chg="add mod">
          <ac:chgData name="Hannu Korhonen" userId="03bc1068-6686-4028-be7d-9e94ad2625d1" providerId="ADAL" clId="{F614955E-9A02-417A-BAD6-1D02AE8EE9E1}" dt="2025-01-20T09:17:50.569" v="14" actId="962"/>
          <ac:picMkLst>
            <pc:docMk/>
            <pc:sldMk cId="4294293489" sldId="281"/>
            <ac:picMk id="3" creationId="{F9E8C400-252C-D6EC-4FCB-E488120321F6}"/>
          </ac:picMkLst>
        </pc:picChg>
      </pc:sldChg>
    </pc:docChg>
  </pc:docChgLst>
  <pc:docChgLst>
    <pc:chgData name="Hannu Korhonen" userId="S::hankorh@poke.fi::03bc1068-6686-4028-be7d-9e94ad2625d1" providerId="AD" clId="Web-{125747F2-A966-1E88-218F-8FDAA89D8D13}"/>
    <pc:docChg chg="modSld">
      <pc:chgData name="Hannu Korhonen" userId="S::hankorh@poke.fi::03bc1068-6686-4028-be7d-9e94ad2625d1" providerId="AD" clId="Web-{125747F2-A966-1E88-218F-8FDAA89D8D13}" dt="2025-01-21T12:14:53.669" v="19" actId="20577"/>
      <pc:docMkLst>
        <pc:docMk/>
      </pc:docMkLst>
      <pc:sldChg chg="modSp">
        <pc:chgData name="Hannu Korhonen" userId="S::hankorh@poke.fi::03bc1068-6686-4028-be7d-9e94ad2625d1" providerId="AD" clId="Web-{125747F2-A966-1E88-218F-8FDAA89D8D13}" dt="2025-01-21T12:13:05.278" v="9" actId="20577"/>
        <pc:sldMkLst>
          <pc:docMk/>
          <pc:sldMk cId="4266079058" sldId="273"/>
        </pc:sldMkLst>
        <pc:spChg chg="mod">
          <ac:chgData name="Hannu Korhonen" userId="S::hankorh@poke.fi::03bc1068-6686-4028-be7d-9e94ad2625d1" providerId="AD" clId="Web-{125747F2-A966-1E88-218F-8FDAA89D8D13}" dt="2025-01-21T12:13:05.278" v="9" actId="20577"/>
          <ac:spMkLst>
            <pc:docMk/>
            <pc:sldMk cId="4266079058" sldId="273"/>
            <ac:spMk id="191" creationId="{8B7A287D-5270-D17A-561A-B9D9F3D51488}"/>
          </ac:spMkLst>
        </pc:spChg>
      </pc:sldChg>
      <pc:sldChg chg="modSp">
        <pc:chgData name="Hannu Korhonen" userId="S::hankorh@poke.fi::03bc1068-6686-4028-be7d-9e94ad2625d1" providerId="AD" clId="Web-{125747F2-A966-1E88-218F-8FDAA89D8D13}" dt="2025-01-21T12:14:53.669" v="19" actId="20577"/>
        <pc:sldMkLst>
          <pc:docMk/>
          <pc:sldMk cId="2007722366" sldId="276"/>
        </pc:sldMkLst>
        <pc:spChg chg="mod">
          <ac:chgData name="Hannu Korhonen" userId="S::hankorh@poke.fi::03bc1068-6686-4028-be7d-9e94ad2625d1" providerId="AD" clId="Web-{125747F2-A966-1E88-218F-8FDAA89D8D13}" dt="2025-01-21T12:14:53.669" v="19" actId="20577"/>
          <ac:spMkLst>
            <pc:docMk/>
            <pc:sldMk cId="2007722366" sldId="276"/>
            <ac:spMk id="191" creationId="{871DA0D7-B30E-12B4-A93D-E29D0F209F3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C4F1D-4C77-4D29-A4B3-254FA7A2AF15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FC744-0DAE-4B7F-89E1-800C935874E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572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9106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8361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D1BFF291-BDCE-9B13-D449-25B258634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9013B07F-921B-0F5E-65C9-768C2E1A74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BE2A31E7-5757-C735-D49B-9450E32D7A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1266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D5899DE3-C2A2-E1F6-22DE-589A3F08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207394E2-2CC9-03AA-D490-686D0191E8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4A6FA63E-2FA9-79A3-CC1B-B24D9A7214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7394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D3633241-6DA1-B2FB-2AF0-62C2EC637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213E9164-902B-CFAB-35FE-A4611FC474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5E853B87-A357-90AA-0419-20273560C6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4143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E0CE0E06-8044-6C81-78F3-6FD7572B9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1E5D2272-0B2E-A6CB-6C7D-88CAEF0C6A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3296B8FD-B448-721A-CE0F-9EAE96014C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4727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7023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5842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02754711-C6C1-F9D5-0B0C-817CF9FEE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EF6DA68D-B762-F6CB-A53F-55B00DEAC9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7EDB2E89-6EE3-E646-4194-802EEEE4DB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5366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6708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03293761-017A-B935-E856-2C6396593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C54A7F50-11B6-3F64-49F1-FD4C7E643A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831CF8FA-FE6B-6CE6-1C87-9DE9FD9D16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7266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28437902-3975-1B8B-7E12-10C27105C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7F868D7E-4F1A-0A6A-8FD4-2F71B945B6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6C8E63AB-9519-9B28-0BAF-DB71D45AD1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6331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97551112-E82C-A8E7-72A9-C2232E19F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35CBF98F-3449-019F-4703-285EA96F85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4B5F6F6A-0213-3517-2F3E-518901DB42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5384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5596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522E066A-B3B4-202A-6E43-A39BE19F4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>
            <a:extLst>
              <a:ext uri="{FF2B5EF4-FFF2-40B4-BE49-F238E27FC236}">
                <a16:creationId xmlns:a16="http://schemas.microsoft.com/office/drawing/2014/main" id="{696FC18B-057F-84D5-E489-57015094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>
            <a:extLst>
              <a:ext uri="{FF2B5EF4-FFF2-40B4-BE49-F238E27FC236}">
                <a16:creationId xmlns:a16="http://schemas.microsoft.com/office/drawing/2014/main" id="{DD337751-55FB-FC1E-0095-E4901A1F6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0469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1EE8B4-8B03-20B2-FC73-D54139E131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6A25AED-DFF8-D0FB-FED5-60AE666AE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71F6D02-3BF1-9F62-E429-025A4EDAB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43C4CD-4497-78CC-6513-C9F151685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F388AD-9400-220A-4D9D-0F3E97E3B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274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758C4B-41CF-4238-7C60-031AB1E78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BF0556-A160-9AF8-CB97-5B0497668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969A32F-1C01-C744-7A7E-9D5988536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3016474-CA27-33F9-581E-E0C32FCF8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93ECB8F-C2B6-C40A-3219-928DDD30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808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0C9EB1-441E-A222-D4C4-7A197E820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3D34E1A-1078-122E-FC06-30150F1FD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E17E1EB-1B41-72BC-90BC-72501615F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D123E51-E4A2-88A5-AF6A-55331E47A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D292F71-5456-E077-9E72-CF21FF838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9447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D7ABDB-7667-D998-D465-A69F2B06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56A335-2987-CD73-7638-E0E6767101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7D453C5-0253-C5E5-9E90-490B172C5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CAE0C1F-4D01-40D1-4EAC-FACA66901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8DDF50D-2D6B-90AF-A0EC-F11C89690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2E523F9-CFE1-770C-F532-3E09A5DF5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4498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622A81-BE46-590A-3154-0321711EE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8F38633-C923-044D-2A22-88EEC9D35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32E24FC-5651-DEB9-1FA4-AF8481D31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5DE6A49-1D8B-450A-DB16-4FC7CFDE31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C5BFBA4-D2D4-6BF4-C37B-2DDCA1263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C6A731B-2F58-F402-6F1A-77B9F5666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F5DB1B6-1C4E-419A-E8F5-08814BD3A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F7ADADA-B2B3-8FEC-B4E0-56AE9C24E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2598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5CBF11-CE2B-BFA5-0490-DC8D15C7B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1E37B38-689C-198B-58EA-38FD55329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62B870D-4FA7-A6AC-B484-2B350D7B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2907E29-26FD-054E-F4F4-BEB95BCEF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831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6BD91A1-3A60-1330-A9F5-241F7438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BABCA9D-F527-7CF7-B417-837057686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27D6646-DF86-E7AF-00A0-9971777E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7408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A3D685-BCBB-3922-4497-44CE76F5F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82698F-DED4-EA71-B0F2-AB3299B82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CEEDD02-9557-040F-DC7A-31D164597F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596BA51-53DA-E405-86C9-6B4C289FE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E8C9533-3F90-5B4C-2202-349592DA3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FA5AF4F-8FAB-2FBA-911C-EFA58FB5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475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F38B12-2490-9845-F2B4-A7F9F5903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D2C71D8-C7A0-C9DF-164B-B2BE85175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61E1F22-B548-AED6-C106-5141DF538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088BCC4-3E45-C832-9943-0F20C34A6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A202A5A-710D-D67E-3914-CDFFAFFFF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AE702CD-0A71-D5F6-C6C2-8B0F13C59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3584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22A213-AF5E-2CEF-7572-130C5D0E8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6C30C09-22C6-867D-54C9-EB43D289A4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91A057E-D105-3EE4-C09C-A5190B21F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12C1CB1-E0BA-007A-973F-FC106BD82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CB8F56-B02E-0758-B796-18C318D7E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6890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25A773B-ED26-05EF-DF2D-1FFAFB76FA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4BD91E1-3D86-6D5F-8662-3FA0F10F4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9B480B-2B70-41A9-ABE8-3F3F29500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57B70E-2032-778B-CD75-65A0744D3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0BF12B2-5A6E-CC36-9A0F-FBB846A43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3522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6" name="Google Shape;66;p13" descr="A close up of a sign &#10; 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3394" y="5941512"/>
            <a:ext cx="1456554" cy="6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9B53C56-A704-B0E5-2865-CA9E198C4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2E078B1-D343-FC6D-4F10-3CF7CA8B7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83F9FE-E58F-B7C4-5B44-355C531F20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E89C1C-61A5-416C-8C17-A9A442A037EF}" type="datetimeFigureOut">
              <a:rPr lang="fi-FI" smtClean="0"/>
              <a:t>21.1.2025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A2CBF4F-3427-26EA-D31A-1829AF7E2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519A3C-D929-6E1D-F1CD-118D0AEE6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17B31-7EDB-46BB-A3A3-B356929E57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143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  <a:defRPr sz="4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Valtra T144 </a:t>
            </a:r>
            <a:r>
              <a:rPr lang="fi-FI" dirty="0" err="1"/>
              <a:t>versu</a:t>
            </a:r>
            <a:r>
              <a:rPr lang="fi-FI" dirty="0"/>
              <a:t> käyttövinkkejä</a:t>
            </a:r>
            <a:endParaRPr dirty="0"/>
          </a:p>
        </p:txBody>
      </p:sp>
      <p:sp>
        <p:nvSpPr>
          <p:cNvPr id="192" name="Google Shape;192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" name="Kuva 2" descr="Kuva, joka sisältää kohteen rengas, pyörä, liikenne, piha-">
            <a:extLst>
              <a:ext uri="{FF2B5EF4-FFF2-40B4-BE49-F238E27FC236}">
                <a16:creationId xmlns:a16="http://schemas.microsoft.com/office/drawing/2014/main" id="{8257569B-C22D-FF99-F176-ABA43CA3F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4" y="1389888"/>
            <a:ext cx="6656832" cy="499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20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11238" y="2343150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uva 1" descr="Kuva, joka sisältää kohteen maa, Auton osa, ajoneuvo, auto&#10;&#10;Tekoälyn luoma sisältö voi olla virheellistä.">
            <a:extLst>
              <a:ext uri="{FF2B5EF4-FFF2-40B4-BE49-F238E27FC236}">
                <a16:creationId xmlns:a16="http://schemas.microsoft.com/office/drawing/2014/main" id="{74919F49-2DC1-29F6-0FDC-47C842105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343150"/>
            <a:ext cx="5086350" cy="3819525"/>
          </a:xfrm>
          <a:prstGeom prst="rect">
            <a:avLst/>
          </a:prstGeom>
        </p:spPr>
      </p:pic>
      <p:pic>
        <p:nvPicPr>
          <p:cNvPr id="3" name="Kuva 2" descr="Kuva, joka sisältää kohteen ohjauspaneeli, auto, mittari, ajoneuvo&#10;&#10;Tekoälyn luoma sisältö voi olla virheellistä.">
            <a:extLst>
              <a:ext uri="{FF2B5EF4-FFF2-40B4-BE49-F238E27FC236}">
                <a16:creationId xmlns:a16="http://schemas.microsoft.com/office/drawing/2014/main" id="{F7B100E9-C8F0-9284-BEF8-6FD658C26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343150"/>
            <a:ext cx="5343525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03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uva 1" descr="Kuva, joka sisältää kohteen auto, peili, Mittausväline, mittari&#10;&#10;Tekoälyn luoma sisältö voi olla virheellistä.">
            <a:extLst>
              <a:ext uri="{FF2B5EF4-FFF2-40B4-BE49-F238E27FC236}">
                <a16:creationId xmlns:a16="http://schemas.microsoft.com/office/drawing/2014/main" id="{EDA37048-49B8-E2D9-F6DB-196800858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43575" y="2400300"/>
            <a:ext cx="4114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8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F5CBDA74-2E3E-6473-1A74-CA2F29385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8B7A287D-5270-D17A-561A-B9D9F3D514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Ajokahva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B0544007-3F66-6B7B-3B23-D20E05DB5E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5CB3F8D-E988-5BA6-8FB5-840FFE4DEBD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65862192-61DA-BBAB-C6F9-F0B4D755488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66F5FFD5-66C4-E52C-C215-BB37F28D85A8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" name="Kuva 2" descr="Kuva, joka sisältää kohteen sisä-, vipu, auto&#10;&#10;Kuvaus luotu automaattisesti">
            <a:extLst>
              <a:ext uri="{FF2B5EF4-FFF2-40B4-BE49-F238E27FC236}">
                <a16:creationId xmlns:a16="http://schemas.microsoft.com/office/drawing/2014/main" id="{38D08DDB-944F-D40B-6DE4-B73ED2F98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943" y="1604866"/>
            <a:ext cx="6416351" cy="481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79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BE1C64F3-1873-EAB0-8F14-EA28B7BBA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1BE46287-EBAE-71DC-2D91-BE5A02A081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5C12E93A-A88A-CC87-B88D-880235F859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78811A21-C543-7B10-F1E4-251A35B0FDB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40E4AD4A-B243-6A2B-0BC5-0815F2762B88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21E59D4D-6D10-0BDF-1C05-C4E56C6C8CAB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" name="Kuva 2" descr="Kuva, joka sisältää kohteen auto, ajoneuvo, Keskikonsoli, henkilö&#10;&#10;Kuvaus luotu automaattisesti">
            <a:extLst>
              <a:ext uri="{FF2B5EF4-FFF2-40B4-BE49-F238E27FC236}">
                <a16:creationId xmlns:a16="http://schemas.microsoft.com/office/drawing/2014/main" id="{0026F978-3FC4-F991-37C9-4851EF5BC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918" y="668337"/>
            <a:ext cx="7330751" cy="549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55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5AA6FC93-5FFE-0F14-7EE7-C052E073D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078C109A-2745-808F-E173-2105484087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26BA2B1B-4B7B-FB54-CD5B-6060E95FD5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96717B55-2CB4-9146-5763-B6209982728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CC252F01-40A1-D32F-037B-F21070E3D92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9034345F-AA21-2FB2-3E1B-501D67BABDCC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5" name="Kuva 4" descr="Kuva, joka sisältää kohteen elektroniikka, Sähkötekniikka, Elektroninen laite, kone&#10;&#10;Kuvaus luotu automaattisesti">
            <a:extLst>
              <a:ext uri="{FF2B5EF4-FFF2-40B4-BE49-F238E27FC236}">
                <a16:creationId xmlns:a16="http://schemas.microsoft.com/office/drawing/2014/main" id="{F590E8F8-F09F-5250-978A-DD1EFF4A5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1" y="93306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75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D5F6DF5A-FE59-3931-2B30-AB7475FC0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EFB42FA1-FE5E-779D-204D-344D650B14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44FFF900-5160-2B7B-6036-788F909AD7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DBE01325-E77E-588D-64C3-E7A338115CE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0508D555-53EC-5EC0-9E74-0E094AC95A0A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306E40AA-F7E8-FB2E-8CAB-423A92065772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" name="Kuva 2" descr="Kuva, joka sisältää kohteen elektroniikka, Auton osa, kone, lelu&#10;&#10;Kuvaus luotu automaattisesti">
            <a:extLst>
              <a:ext uri="{FF2B5EF4-FFF2-40B4-BE49-F238E27FC236}">
                <a16:creationId xmlns:a16="http://schemas.microsoft.com/office/drawing/2014/main" id="{F9E8C400-252C-D6EC-4FCB-E48812032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93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Takavarusteet</a:t>
            </a:r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uva 1" descr="Kuva, joka sisältää kohteen rengas, Auton osa, maa, polkea&#10;&#10;Tekoälyn luoma sisältö voi olla virheellistä.">
            <a:extLst>
              <a:ext uri="{FF2B5EF4-FFF2-40B4-BE49-F238E27FC236}">
                <a16:creationId xmlns:a16="http://schemas.microsoft.com/office/drawing/2014/main" id="{16BF57D6-A5EC-D1D9-FC17-49F610997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847850"/>
            <a:ext cx="5314950" cy="4019550"/>
          </a:xfrm>
          <a:prstGeom prst="rect">
            <a:avLst/>
          </a:prstGeom>
        </p:spPr>
      </p:pic>
      <p:pic>
        <p:nvPicPr>
          <p:cNvPr id="4" name="Kuva 3" descr="Kuva, joka sisältää kohteen Auton osa, pyörä, ajoneuvo, rengas&#10;&#10;Tekoälyn luoma sisältö voi olla virheellistä.">
            <a:extLst>
              <a:ext uri="{FF2B5EF4-FFF2-40B4-BE49-F238E27FC236}">
                <a16:creationId xmlns:a16="http://schemas.microsoft.com/office/drawing/2014/main" id="{C30079A2-0144-9128-9DEB-6790C06BB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847850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64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uva 1" descr="Kuva, joka sisältää kohteen auto, peili, auton peili, tuulilasi&#10;&#10;Tekoälyn luoma sisältö voi olla virheellistä.">
            <a:extLst>
              <a:ext uri="{FF2B5EF4-FFF2-40B4-BE49-F238E27FC236}">
                <a16:creationId xmlns:a16="http://schemas.microsoft.com/office/drawing/2014/main" id="{B932B108-98EF-9A8A-46C5-80C7A2CF4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1800225"/>
            <a:ext cx="5334000" cy="4000500"/>
          </a:xfrm>
          <a:prstGeom prst="rect">
            <a:avLst/>
          </a:prstGeom>
        </p:spPr>
      </p:pic>
      <p:pic>
        <p:nvPicPr>
          <p:cNvPr id="3" name="Kuva 2" descr="Kuva, joka sisältää kohteen työkalu, maa, piippu, piha-&#10;&#10;Tekoälyn luoma sisältö voi olla virheellistä.">
            <a:extLst>
              <a:ext uri="{FF2B5EF4-FFF2-40B4-BE49-F238E27FC236}">
                <a16:creationId xmlns:a16="http://schemas.microsoft.com/office/drawing/2014/main" id="{E03B2716-FE6A-FD21-5A57-83E4794A2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162675" y="2266950"/>
            <a:ext cx="4114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836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ED5023F9-63CE-5F11-E613-7D412D1E3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0E5EED09-B59B-078B-2658-100C99D618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Etukuormaimen lukitus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C5891962-78C9-6EEF-8F75-6089D374E6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CAFF72B-4202-3D47-1E94-190F9CA9BCF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53C49646-E947-45C8-C5AA-84189B163F4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3178C80-75B0-68A4-C6F5-63F21F90652E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3" name="Kuva 2" descr="Kuva, joka sisältää kohteen teksti, kuvakaappaus, Auton osa, elektroniikka&#10;&#10;Kuvaus luotu automaattisesti">
            <a:extLst>
              <a:ext uri="{FF2B5EF4-FFF2-40B4-BE49-F238E27FC236}">
                <a16:creationId xmlns:a16="http://schemas.microsoft.com/office/drawing/2014/main" id="{01FADF13-2425-6362-2092-3D2238136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1638981"/>
            <a:ext cx="5204537" cy="3903403"/>
          </a:xfrm>
          <a:prstGeom prst="rect">
            <a:avLst/>
          </a:prstGeom>
        </p:spPr>
      </p:pic>
      <p:pic>
        <p:nvPicPr>
          <p:cNvPr id="5" name="Kuva 4" descr="Kuva, joka sisältää kohteen Auton osa, henkilö, rengas, pyörä&#10;&#10;Kuvaus luotu automaattisesti">
            <a:extLst>
              <a:ext uri="{FF2B5EF4-FFF2-40B4-BE49-F238E27FC236}">
                <a16:creationId xmlns:a16="http://schemas.microsoft.com/office/drawing/2014/main" id="{3AF64D49-4505-51B8-3705-0DB604B91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149" y="1690688"/>
            <a:ext cx="5135595" cy="385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4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4400"/>
            </a:pPr>
            <a:r>
              <a:rPr lang="fi-FI" dirty="0"/>
              <a:t>Euro sovite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" name="Kuva 1" descr="Kuva, joka sisältää kohteen lumi, piha-, talvi, maa&#10;&#10;Tekoälyn luoma sisältö voi olla virheellistä.">
            <a:extLst>
              <a:ext uri="{FF2B5EF4-FFF2-40B4-BE49-F238E27FC236}">
                <a16:creationId xmlns:a16="http://schemas.microsoft.com/office/drawing/2014/main" id="{6593572F-219E-0653-20A4-BB80B92C7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676400"/>
            <a:ext cx="5105400" cy="3886200"/>
          </a:xfrm>
          <a:prstGeom prst="rect">
            <a:avLst/>
          </a:prstGeom>
        </p:spPr>
      </p:pic>
      <p:pic>
        <p:nvPicPr>
          <p:cNvPr id="3" name="Kuva 2" descr="Kuva, joka sisältää kohteen maa, piha-, Auton osa, liikenne&#10;&#10;Tekoälyn luoma sisältö voi olla virheellistä.">
            <a:extLst>
              <a:ext uri="{FF2B5EF4-FFF2-40B4-BE49-F238E27FC236}">
                <a16:creationId xmlns:a16="http://schemas.microsoft.com/office/drawing/2014/main" id="{4CCD57C0-B5F0-7B6F-BE78-5A952635A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0" y="1714500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231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C29968D7-EF1E-BA2D-1755-A3BC3D068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871DA0D7-B30E-12B4-A93D-E29D0F209F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4400"/>
            </a:pPr>
            <a:r>
              <a:rPr lang="fi-FI" dirty="0"/>
              <a:t>Näkymä ohjaamosta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D824927F-E616-F4AC-2DD6-84E2DAAEB4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4C5C4794-7B27-63AE-374A-3C36912658B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6354575A-3DF2-5D9D-E484-ECAF8AF1DE74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A5535E93-EB23-CAF0-53B3-4A44A324DF83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3" name="Kuva 2" descr="Kuva, joka sisältää kohteen auto, Auton osa, Auton ulkopuoli, piha-&#10;&#10;Kuvaus luotu automaattisesti">
            <a:extLst>
              <a:ext uri="{FF2B5EF4-FFF2-40B4-BE49-F238E27FC236}">
                <a16:creationId xmlns:a16="http://schemas.microsoft.com/office/drawing/2014/main" id="{1C2C686E-45E3-8253-73F6-98BF68F14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343" y="1660681"/>
            <a:ext cx="6419461" cy="481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22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D12B6C8B-983A-B75B-7FFD-31AD828DC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AB5ED1B2-A405-41A2-E465-60676ABF60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SzPts val="4400"/>
            </a:pPr>
            <a:r>
              <a:rPr lang="fi-FI" dirty="0"/>
              <a:t>Näkymä ohjaamosta</a:t>
            </a:r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EBAD9219-8BFD-9624-5956-7831031393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D5B0954-64DF-54BE-7A96-77539B4D9CB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C5992A4A-4FFF-CB5A-3B09-89DA1FC8E705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EFEE26AA-ED6E-B6B3-A7DA-DC2A11220D92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" name="Kuva 2" descr="Kuva, joka sisältää kohteen lumi, piha-, Auton osa, maa&#10;&#10;Kuvaus luotu automaattisesti">
            <a:extLst>
              <a:ext uri="{FF2B5EF4-FFF2-40B4-BE49-F238E27FC236}">
                <a16:creationId xmlns:a16="http://schemas.microsoft.com/office/drawing/2014/main" id="{8D076540-1071-825E-8B7F-B0C8C02FC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98492" y="1138833"/>
            <a:ext cx="6189663" cy="464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26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397353A1-0DC0-31FB-8949-A5C98FE91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45F0B0AD-780C-411A-46D0-53CDCB574A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EF09C83C-5C1E-F7F9-F9D5-DA39A77804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2097CF26-EA67-11E0-ED51-10B89DEA038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5E160942-79A9-2860-BE79-594974EBD221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F079D8CD-098F-105E-8F9B-46DF0FF07300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" name="Kuva 2" descr="Kuva, joka sisältää kohteen auto, sisä-, vipu&#10;&#10;Kuvaus luotu automaattisesti">
            <a:extLst>
              <a:ext uri="{FF2B5EF4-FFF2-40B4-BE49-F238E27FC236}">
                <a16:creationId xmlns:a16="http://schemas.microsoft.com/office/drawing/2014/main" id="{23D0683E-B443-370F-3885-104CA24A9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392" y="1617659"/>
            <a:ext cx="6854890" cy="51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9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r>
              <a:rPr lang="fi-FI" dirty="0"/>
              <a:t>Vetokoukun lukituksen vipu</a:t>
            </a: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" name="Kuva 2" descr="Kuva, joka sisältää kohteen Auton osa, auto, ajoneuvo, piha-&#10;&#10;Kuvaus luotu automaattisesti">
            <a:extLst>
              <a:ext uri="{FF2B5EF4-FFF2-40B4-BE49-F238E27FC236}">
                <a16:creationId xmlns:a16="http://schemas.microsoft.com/office/drawing/2014/main" id="{19B6E1A9-30D7-6B25-9FD8-F1ED2B99A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407" y="1698549"/>
            <a:ext cx="6639185" cy="497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65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93C5F8E3-0C60-9AB9-C063-30F6704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>
            <a:extLst>
              <a:ext uri="{FF2B5EF4-FFF2-40B4-BE49-F238E27FC236}">
                <a16:creationId xmlns:a16="http://schemas.microsoft.com/office/drawing/2014/main" id="{7EE941AE-8C09-5AF6-6DBE-B83F46C150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 dirty="0"/>
          </a:p>
        </p:txBody>
      </p:sp>
      <p:sp>
        <p:nvSpPr>
          <p:cNvPr id="192" name="Google Shape;192;p36">
            <a:extLst>
              <a:ext uri="{FF2B5EF4-FFF2-40B4-BE49-F238E27FC236}">
                <a16:creationId xmlns:a16="http://schemas.microsoft.com/office/drawing/2014/main" id="{99B2B7CF-A9FE-5AC4-C207-FC7FCF0D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>
            <a:extLst>
              <a:ext uri="{FF2B5EF4-FFF2-40B4-BE49-F238E27FC236}">
                <a16:creationId xmlns:a16="http://schemas.microsoft.com/office/drawing/2014/main" id="{AB543E6C-DEE5-2549-B810-35DE87D58BA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94" name="Google Shape;194;p36">
            <a:extLst>
              <a:ext uri="{FF2B5EF4-FFF2-40B4-BE49-F238E27FC236}">
                <a16:creationId xmlns:a16="http://schemas.microsoft.com/office/drawing/2014/main" id="{1F7A78E5-5C31-0B59-AE85-7E51D8106A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>
            <a:extLst>
              <a:ext uri="{FF2B5EF4-FFF2-40B4-BE49-F238E27FC236}">
                <a16:creationId xmlns:a16="http://schemas.microsoft.com/office/drawing/2014/main" id="{C8EEDFF5-7D99-BEC6-AE60-5D20B634D3BD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4862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/>
          </a:p>
        </p:txBody>
      </p:sp>
      <p:sp>
        <p:nvSpPr>
          <p:cNvPr id="192" name="Google Shape;192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94" name="Google Shape;194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Source Sans Pro"/>
              <a:buNone/>
            </a:pPr>
            <a:endParaRPr/>
          </a:p>
        </p:txBody>
      </p:sp>
      <p:sp>
        <p:nvSpPr>
          <p:cNvPr id="192" name="Google Shape;192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3" name="Google Shape;193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94" name="Google Shape;194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sp>
        <p:nvSpPr>
          <p:cNvPr id="195" name="Google Shape;195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Pok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77B"/>
      </a:accent1>
      <a:accent2>
        <a:srgbClr val="00A3DF"/>
      </a:accent2>
      <a:accent3>
        <a:srgbClr val="CB5F15"/>
      </a:accent3>
      <a:accent4>
        <a:srgbClr val="FFD000"/>
      </a:accent4>
      <a:accent5>
        <a:srgbClr val="6D702E"/>
      </a:accent5>
      <a:accent6>
        <a:srgbClr val="658D1A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</Words>
  <Application>Microsoft Office PowerPoint</Application>
  <PresentationFormat>Laajakuva</PresentationFormat>
  <Paragraphs>3</Paragraphs>
  <Slides>18</Slides>
  <Notes>18</Notes>
  <HiddenSlides>0</HiddenSlides>
  <MMClips>0</MMClips>
  <ScaleCrop>false</ScaleCrop>
  <HeadingPairs>
    <vt:vector size="4" baseType="variant">
      <vt:variant>
        <vt:lpstr>Teema</vt:lpstr>
      </vt:variant>
      <vt:variant>
        <vt:i4>2</vt:i4>
      </vt:variant>
      <vt:variant>
        <vt:lpstr>Dian otsikot</vt:lpstr>
      </vt:variant>
      <vt:variant>
        <vt:i4>18</vt:i4>
      </vt:variant>
    </vt:vector>
  </HeadingPairs>
  <TitlesOfParts>
    <vt:vector size="20" baseType="lpstr">
      <vt:lpstr>Office-teema</vt:lpstr>
      <vt:lpstr>Office Theme</vt:lpstr>
      <vt:lpstr>Valtra T144 versu käyttövinkkejä</vt:lpstr>
      <vt:lpstr>PowerPoint-esitys</vt:lpstr>
      <vt:lpstr>PowerPoint-esitys</vt:lpstr>
      <vt:lpstr>Ajokahva</vt:lpstr>
      <vt:lpstr>PowerPoint-esitys</vt:lpstr>
      <vt:lpstr>PowerPoint-esitys</vt:lpstr>
      <vt:lpstr>PowerPoint-esitys</vt:lpstr>
      <vt:lpstr>Takavarusteet</vt:lpstr>
      <vt:lpstr>PowerPoint-esitys</vt:lpstr>
      <vt:lpstr>Etukuormaimen lukitus</vt:lpstr>
      <vt:lpstr>Euro sovite</vt:lpstr>
      <vt:lpstr>Näkymä ohjaamosta</vt:lpstr>
      <vt:lpstr>Näkymä ohjaamosta</vt:lpstr>
      <vt:lpstr>PowerPoint-esitys</vt:lpstr>
      <vt:lpstr>Vetokoukun lukituksen vipu</vt:lpstr>
      <vt:lpstr>PowerPoint-esitys</vt:lpstr>
      <vt:lpstr>PowerPoint-esitys</vt:lpstr>
      <vt:lpstr>PowerPoint-esitys</vt:lpstr>
    </vt:vector>
  </TitlesOfParts>
  <Company>Aanekosken ammatillisen koulutuksen kuntayhtyma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Hannu Korhonen</dc:creator>
  <cp:lastModifiedBy>Hannu Korhonen</cp:lastModifiedBy>
  <cp:revision>55</cp:revision>
  <dcterms:created xsi:type="dcterms:W3CDTF">2025-01-20T08:54:21Z</dcterms:created>
  <dcterms:modified xsi:type="dcterms:W3CDTF">2025-01-21T12:15:05Z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da9c32a-bfae-405a-8b24-7b98e9ab8c95_Enabled">
    <vt:lpwstr>true</vt:lpwstr>
  </property>
  <property fmtid="{D5CDD505-2E9C-101B-9397-08002B2CF9AE}" pid="3" name="MSIP_Label_1da9c32a-bfae-405a-8b24-7b98e9ab8c95_SetDate">
    <vt:lpwstr>2025-01-20T09:14:25Z</vt:lpwstr>
  </property>
  <property fmtid="{D5CDD505-2E9C-101B-9397-08002B2CF9AE}" pid="4" name="MSIP_Label_1da9c32a-bfae-405a-8b24-7b98e9ab8c95_Method">
    <vt:lpwstr>Standard</vt:lpwstr>
  </property>
  <property fmtid="{D5CDD505-2E9C-101B-9397-08002B2CF9AE}" pid="5" name="MSIP_Label_1da9c32a-bfae-405a-8b24-7b98e9ab8c95_Name">
    <vt:lpwstr>Poke oletus</vt:lpwstr>
  </property>
  <property fmtid="{D5CDD505-2E9C-101B-9397-08002B2CF9AE}" pid="6" name="MSIP_Label_1da9c32a-bfae-405a-8b24-7b98e9ab8c95_SiteId">
    <vt:lpwstr>d9b5edb3-7859-4978-89c3-cadf9e5176b7</vt:lpwstr>
  </property>
  <property fmtid="{D5CDD505-2E9C-101B-9397-08002B2CF9AE}" pid="7" name="MSIP_Label_1da9c32a-bfae-405a-8b24-7b98e9ab8c95_ActionId">
    <vt:lpwstr>c9626536-b927-4ba4-a4d1-8bc4c51ddf32</vt:lpwstr>
  </property>
  <property fmtid="{D5CDD505-2E9C-101B-9397-08002B2CF9AE}" pid="8" name="MSIP_Label_1da9c32a-bfae-405a-8b24-7b98e9ab8c95_ContentBits">
    <vt:lpwstr>0</vt:lpwstr>
  </property>
</Properties>
</file>