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0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4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99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05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54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48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713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499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573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43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995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C2D1-F49C-4070-A5E4-66AB03F0CE6E}" type="datetimeFigureOut">
              <a:rPr lang="fi-FI" smtClean="0"/>
              <a:t>20.11.2016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42B1B-C25A-4436-9A5F-C36F9786CC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6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6880" y="1991043"/>
            <a:ext cx="9144000" cy="2387600"/>
          </a:xfrm>
        </p:spPr>
        <p:txBody>
          <a:bodyPr>
            <a:normAutofit/>
          </a:bodyPr>
          <a:lstStyle/>
          <a:p>
            <a:r>
              <a:rPr lang="fi-FI" sz="7200" dirty="0" smtClean="0"/>
              <a:t>Funktion kuvaaja ja nollakohdat</a:t>
            </a:r>
            <a:endParaRPr lang="fi-FI" sz="7200" dirty="0"/>
          </a:p>
        </p:txBody>
      </p:sp>
    </p:spTree>
    <p:extLst>
      <p:ext uri="{BB962C8B-B14F-4D97-AF65-F5344CB8AC3E}">
        <p14:creationId xmlns:p14="http://schemas.microsoft.com/office/powerpoint/2010/main" val="32736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559904" y="46065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Funktiota voidaan havainnollistaa kuvaajalla: x:n arvot tulevat x-akselille (vaaka-akseli) funktion arvot f(x) tulevat y-akselille (pystyakseli)</a:t>
            </a:r>
          </a:p>
          <a:p>
            <a:pPr marL="0" indent="0">
              <a:buNone/>
            </a:pPr>
            <a:r>
              <a:rPr lang="fi-FI" dirty="0" smtClean="0"/>
              <a:t>    f(x) = 2x - 3 </a:t>
            </a:r>
            <a:br>
              <a:rPr lang="fi-FI" dirty="0" smtClean="0"/>
            </a:b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y:n arvoja      x:n arvoja </a:t>
            </a:r>
            <a:endParaRPr lang="fi-FI" dirty="0"/>
          </a:p>
        </p:txBody>
      </p:sp>
      <p:cxnSp>
        <p:nvCxnSpPr>
          <p:cNvPr id="11" name="Suora nuoliyhdysviiva 10"/>
          <p:cNvCxnSpPr/>
          <p:nvPr/>
        </p:nvCxnSpPr>
        <p:spPr>
          <a:xfrm flipH="1">
            <a:off x="795131" y="1828800"/>
            <a:ext cx="238539" cy="503583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/>
          <p:cNvCxnSpPr/>
          <p:nvPr/>
        </p:nvCxnSpPr>
        <p:spPr>
          <a:xfrm>
            <a:off x="2054086" y="1762538"/>
            <a:ext cx="708992" cy="63610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Kuva 14"/>
          <p:cNvPicPr>
            <a:picLocks noChangeAspect="1"/>
          </p:cNvPicPr>
          <p:nvPr/>
        </p:nvPicPr>
        <p:blipFill rotWithShape="1">
          <a:blip r:embed="rId2"/>
          <a:srcRect l="15000" t="42565" r="58695" b="24391"/>
          <a:stretch/>
        </p:blipFill>
        <p:spPr>
          <a:xfrm>
            <a:off x="1033670" y="2742475"/>
            <a:ext cx="2635907" cy="2069514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/>
        </p:nvPicPr>
        <p:blipFill rotWithShape="1">
          <a:blip r:embed="rId2"/>
          <a:srcRect l="50109" t="26913" r="17717" b="22652"/>
          <a:stretch/>
        </p:blipFill>
        <p:spPr>
          <a:xfrm>
            <a:off x="5615608" y="1364974"/>
            <a:ext cx="4977701" cy="4876800"/>
          </a:xfrm>
          <a:prstGeom prst="rect">
            <a:avLst/>
          </a:prstGeom>
        </p:spPr>
      </p:pic>
      <p:sp>
        <p:nvSpPr>
          <p:cNvPr id="17" name="Tekstiruutu 16"/>
          <p:cNvSpPr txBox="1"/>
          <p:nvPr/>
        </p:nvSpPr>
        <p:spPr>
          <a:xfrm>
            <a:off x="594689" y="4811989"/>
            <a:ext cx="469292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Lue kuvaajalta</a:t>
            </a:r>
          </a:p>
          <a:p>
            <a:pPr marL="342900" indent="-342900">
              <a:buAutoNum type="alphaLcParenR"/>
            </a:pPr>
            <a:r>
              <a:rPr lang="fi-FI" sz="2400" dirty="0" smtClean="0"/>
              <a:t>Funktion arvo, kun x=3</a:t>
            </a:r>
          </a:p>
          <a:p>
            <a:endParaRPr lang="fi-FI" sz="2400" dirty="0" smtClean="0"/>
          </a:p>
          <a:p>
            <a:r>
              <a:rPr lang="fi-FI" sz="2400" dirty="0" smtClean="0"/>
              <a:t>b) Muuttujan x arvo, kun f(x) = -1</a:t>
            </a:r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18" name="Tekstiruutu 17"/>
          <p:cNvSpPr txBox="1"/>
          <p:nvPr/>
        </p:nvSpPr>
        <p:spPr>
          <a:xfrm>
            <a:off x="1128092" y="5442931"/>
            <a:ext cx="2040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f</a:t>
            </a:r>
            <a:r>
              <a:rPr lang="fi-FI" sz="2800" dirty="0" smtClean="0"/>
              <a:t>(x) = 3</a:t>
            </a:r>
            <a:endParaRPr lang="fi-FI" sz="2800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128092" y="6159492"/>
            <a:ext cx="2040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x</a:t>
            </a:r>
            <a:r>
              <a:rPr lang="fi-FI" sz="2800" dirty="0" smtClean="0"/>
              <a:t> = 1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34782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 rotWithShape="1">
          <a:blip r:embed="rId2"/>
          <a:srcRect l="49348" t="23956" r="21631" b="11001"/>
          <a:stretch/>
        </p:blipFill>
        <p:spPr>
          <a:xfrm>
            <a:off x="1245705" y="225286"/>
            <a:ext cx="4541174" cy="6361045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6082748" y="541177"/>
            <a:ext cx="5486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 smtClean="0"/>
              <a:t>Funktion nollakohtia ovat ne muuttujan x arvot, joilla funktion arvo on nolla </a:t>
            </a:r>
            <a:r>
              <a:rPr lang="fi-FI" sz="3200" dirty="0"/>
              <a:t>(</a:t>
            </a:r>
            <a:r>
              <a:rPr lang="fi-FI" sz="3200" dirty="0" smtClean="0"/>
              <a:t>f(x) = 0) eli nollakohdat ovat kuvaajan ja x-akselin leikkauskohtia. </a:t>
            </a:r>
            <a:endParaRPr lang="fi-FI" sz="3200" dirty="0"/>
          </a:p>
        </p:txBody>
      </p:sp>
      <p:sp>
        <p:nvSpPr>
          <p:cNvPr id="4" name="Suorakulmio 3"/>
          <p:cNvSpPr/>
          <p:nvPr/>
        </p:nvSpPr>
        <p:spPr>
          <a:xfrm>
            <a:off x="2655916" y="79512"/>
            <a:ext cx="17299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dirty="0" smtClean="0"/>
              <a:t>f(x) = 2x</a:t>
            </a:r>
            <a:r>
              <a:rPr lang="fi-FI" sz="2400" baseline="30000" dirty="0" smtClean="0"/>
              <a:t>2</a:t>
            </a:r>
            <a:r>
              <a:rPr lang="fi-FI" sz="2400" dirty="0" smtClean="0"/>
              <a:t> – 8</a:t>
            </a:r>
            <a:endParaRPr lang="fi-FI" sz="2400" dirty="0"/>
          </a:p>
        </p:txBody>
      </p:sp>
      <p:sp>
        <p:nvSpPr>
          <p:cNvPr id="5" name="Suorakulmio 4"/>
          <p:cNvSpPr/>
          <p:nvPr/>
        </p:nvSpPr>
        <p:spPr>
          <a:xfrm>
            <a:off x="6115664" y="3393180"/>
            <a:ext cx="557838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3200" dirty="0" smtClean="0"/>
              <a:t>f(x) = 0 eli funktion f(x) = 2x</a:t>
            </a:r>
            <a:r>
              <a:rPr lang="fi-FI" sz="3200" baseline="30000" dirty="0" smtClean="0"/>
              <a:t>2</a:t>
            </a:r>
            <a:r>
              <a:rPr lang="fi-FI" sz="3200" dirty="0" smtClean="0"/>
              <a:t> – 8 </a:t>
            </a:r>
          </a:p>
          <a:p>
            <a:r>
              <a:rPr lang="fi-FI" sz="3200" dirty="0" smtClean="0"/>
              <a:t>nollakohdat ovat</a:t>
            </a:r>
          </a:p>
          <a:p>
            <a:r>
              <a:rPr lang="fi-FI" sz="3200" dirty="0" smtClean="0"/>
              <a:t>x = 2 tai x = -2</a:t>
            </a:r>
            <a:endParaRPr lang="fi-FI" sz="3200" dirty="0"/>
          </a:p>
        </p:txBody>
      </p:sp>
      <p:sp>
        <p:nvSpPr>
          <p:cNvPr id="6" name="Suorakulmio 5"/>
          <p:cNvSpPr/>
          <p:nvPr/>
        </p:nvSpPr>
        <p:spPr>
          <a:xfrm>
            <a:off x="7209183" y="5260298"/>
            <a:ext cx="2106667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i-FI" sz="2800" dirty="0" err="1" smtClean="0"/>
              <a:t>Teht</a:t>
            </a:r>
            <a:r>
              <a:rPr lang="fi-FI" sz="2800" dirty="0" smtClean="0"/>
              <a:t>. TK s.36 </a:t>
            </a:r>
          </a:p>
          <a:p>
            <a:r>
              <a:rPr lang="fi-FI" sz="2800" dirty="0" smtClean="0"/>
              <a:t>LT9 s.71</a:t>
            </a:r>
          </a:p>
        </p:txBody>
      </p:sp>
    </p:spTree>
    <p:extLst>
      <p:ext uri="{BB962C8B-B14F-4D97-AF65-F5344CB8AC3E}">
        <p14:creationId xmlns:p14="http://schemas.microsoft.com/office/powerpoint/2010/main" val="160293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119</Words>
  <Application>Microsoft Office PowerPoint</Application>
  <PresentationFormat>Laajakuva</PresentationFormat>
  <Paragraphs>17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Funktion kuvaaja ja nollakohdat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Funktion kuvaaja ja nollakohdat</dc:title>
  <dc:creator>Ann-Marie Haapasalo</dc:creator>
  <cp:lastModifiedBy>Ann-Marie Haapasalo</cp:lastModifiedBy>
  <cp:revision>5</cp:revision>
  <dcterms:created xsi:type="dcterms:W3CDTF">2016-11-20T12:27:53Z</dcterms:created>
  <dcterms:modified xsi:type="dcterms:W3CDTF">2016-11-20T12:49:31Z</dcterms:modified>
</cp:coreProperties>
</file>