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15"/>
  </p:notesMasterIdLst>
  <p:sldIdLst>
    <p:sldId id="256" r:id="rId2"/>
    <p:sldId id="266" r:id="rId3"/>
    <p:sldId id="257" r:id="rId4"/>
    <p:sldId id="258" r:id="rId5"/>
    <p:sldId id="259" r:id="rId6"/>
    <p:sldId id="260" r:id="rId7"/>
    <p:sldId id="261" r:id="rId8"/>
    <p:sldId id="262" r:id="rId9"/>
    <p:sldId id="263" r:id="rId10"/>
    <p:sldId id="264" r:id="rId11"/>
    <p:sldId id="267" r:id="rId12"/>
    <p:sldId id="268" r:id="rId13"/>
    <p:sldId id="265"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0F6C7D-C86B-4998-9AAF-FA0223ADA7FE}" type="datetimeFigureOut">
              <a:rPr lang="fi-FI" smtClean="0"/>
              <a:t>7.1.2021</a:t>
            </a:fld>
            <a:endParaRPr lang="fi-FI"/>
          </a:p>
        </p:txBody>
      </p:sp>
      <p:sp>
        <p:nvSpPr>
          <p:cNvPr id="4" name="Dian kuvan paikkamerkki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510B5D-076E-4881-8759-04FCCA910FEA}" type="slidenum">
              <a:rPr lang="fi-FI" smtClean="0"/>
              <a:t>‹#›</a:t>
            </a:fld>
            <a:endParaRPr lang="fi-FI"/>
          </a:p>
        </p:txBody>
      </p:sp>
    </p:spTree>
    <p:extLst>
      <p:ext uri="{BB962C8B-B14F-4D97-AF65-F5344CB8AC3E}">
        <p14:creationId xmlns:p14="http://schemas.microsoft.com/office/powerpoint/2010/main" val="721381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fi-FI" smtClean="0"/>
              <a:t>Muokkaa perustyyl. napsautt.</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BBFFF1A4-6BA5-4B90-A8B7-F53E4C3A46B1}" type="datetime1">
              <a:rPr lang="fi-FI" smtClean="0"/>
              <a:t>7.1.2021</a:t>
            </a:fld>
            <a:endParaRPr lang="fi-FI"/>
          </a:p>
        </p:txBody>
      </p:sp>
      <p:sp>
        <p:nvSpPr>
          <p:cNvPr id="5" name="Footer Placeholder 4"/>
          <p:cNvSpPr>
            <a:spLocks noGrp="1"/>
          </p:cNvSpPr>
          <p:nvPr>
            <p:ph type="ftr" sz="quarter" idx="11"/>
          </p:nvPr>
        </p:nvSpPr>
        <p:spPr/>
        <p:txBody>
          <a:bodyPr/>
          <a:lstStyle/>
          <a:p>
            <a:r>
              <a:rPr lang="fi-FI" smtClean="0"/>
              <a:t>Kati</a:t>
            </a:r>
            <a:endParaRPr lang="fi-FI"/>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1800064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fi-FI" smtClean="0"/>
              <a:t>Muokkaa perustyyl. napsautt.</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F54E1CE3-2277-4B4D-91FB-97110B76062A}" type="datetime1">
              <a:rPr lang="fi-FI" smtClean="0"/>
              <a:t>7.1.2021</a:t>
            </a:fld>
            <a:endParaRPr lang="fi-FI"/>
          </a:p>
        </p:txBody>
      </p:sp>
      <p:sp>
        <p:nvSpPr>
          <p:cNvPr id="5" name="Footer Placeholder 4"/>
          <p:cNvSpPr>
            <a:spLocks noGrp="1"/>
          </p:cNvSpPr>
          <p:nvPr>
            <p:ph type="ftr" sz="quarter" idx="11"/>
          </p:nvPr>
        </p:nvSpPr>
        <p:spPr/>
        <p:txBody>
          <a:bodyPr/>
          <a:lstStyle/>
          <a:p>
            <a:r>
              <a:rPr lang="fi-FI" smtClean="0"/>
              <a:t>Kati</a:t>
            </a:r>
            <a:endParaRPr lang="fi-FI"/>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2625836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i-FI" smtClean="0"/>
              <a:t>Muokkaa perustyyl. napsautt.</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E7197345-5D26-41EE-9E16-FCECB3C56FAB}" type="datetime1">
              <a:rPr lang="fi-FI" smtClean="0"/>
              <a:t>7.1.2021</a:t>
            </a:fld>
            <a:endParaRPr lang="fi-FI"/>
          </a:p>
        </p:txBody>
      </p:sp>
      <p:sp>
        <p:nvSpPr>
          <p:cNvPr id="5" name="Footer Placeholder 4"/>
          <p:cNvSpPr>
            <a:spLocks noGrp="1"/>
          </p:cNvSpPr>
          <p:nvPr>
            <p:ph type="ftr" sz="quarter" idx="11"/>
          </p:nvPr>
        </p:nvSpPr>
        <p:spPr/>
        <p:txBody>
          <a:bodyPr/>
          <a:lstStyle/>
          <a:p>
            <a:r>
              <a:rPr lang="fi-FI" smtClean="0"/>
              <a:t>Kati</a:t>
            </a:r>
            <a:endParaRPr lang="fi-FI"/>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78C0CC7-A86C-4C1D-997C-BA82C0DB2015}" type="slidenum">
              <a:rPr lang="fi-FI" smtClean="0"/>
              <a:pPr/>
              <a:t>‹#›</a:t>
            </a:fld>
            <a:endParaRPr lang="fi-FI"/>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91481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fi-FI" smtClean="0"/>
              <a:t>Muokkaa perustyyl. napsautt.</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smtClean="0"/>
              <a:t>Muokkaa tekstin perustyylejä</a:t>
            </a:r>
          </a:p>
        </p:txBody>
      </p:sp>
      <p:sp>
        <p:nvSpPr>
          <p:cNvPr id="5" name="Date Placeholder 4"/>
          <p:cNvSpPr>
            <a:spLocks noGrp="1"/>
          </p:cNvSpPr>
          <p:nvPr>
            <p:ph type="dt" sz="half" idx="10"/>
          </p:nvPr>
        </p:nvSpPr>
        <p:spPr/>
        <p:txBody>
          <a:bodyPr/>
          <a:lstStyle/>
          <a:p>
            <a:fld id="{D26B4B5C-116E-4498-8C0A-E61790A1E811}" type="datetime1">
              <a:rPr lang="fi-FI" smtClean="0"/>
              <a:t>7.1.2021</a:t>
            </a:fld>
            <a:endParaRPr lang="fi-FI"/>
          </a:p>
        </p:txBody>
      </p:sp>
      <p:sp>
        <p:nvSpPr>
          <p:cNvPr id="6" name="Footer Placeholder 5"/>
          <p:cNvSpPr>
            <a:spLocks noGrp="1"/>
          </p:cNvSpPr>
          <p:nvPr>
            <p:ph type="ftr" sz="quarter" idx="11"/>
          </p:nvPr>
        </p:nvSpPr>
        <p:spPr/>
        <p:txBody>
          <a:bodyPr/>
          <a:lstStyle/>
          <a:p>
            <a:r>
              <a:rPr lang="fi-FI" smtClean="0"/>
              <a:t>Kati</a:t>
            </a:r>
            <a:endParaRPr lang="fi-FI"/>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3734659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i-FI" smtClean="0"/>
              <a:t>Muokkaa perustyyl. napsautt.</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smtClean="0"/>
              <a:t>Muokkaa tekstin perustyylejä</a:t>
            </a:r>
          </a:p>
        </p:txBody>
      </p:sp>
      <p:sp>
        <p:nvSpPr>
          <p:cNvPr id="5" name="Date Placeholder 4"/>
          <p:cNvSpPr>
            <a:spLocks noGrp="1"/>
          </p:cNvSpPr>
          <p:nvPr>
            <p:ph type="dt" sz="half" idx="10"/>
          </p:nvPr>
        </p:nvSpPr>
        <p:spPr/>
        <p:txBody>
          <a:bodyPr/>
          <a:lstStyle/>
          <a:p>
            <a:fld id="{4753F3A4-2896-4FD1-83DC-735437C7B129}" type="datetime1">
              <a:rPr lang="fi-FI" smtClean="0"/>
              <a:t>7.1.2021</a:t>
            </a:fld>
            <a:endParaRPr lang="fi-FI"/>
          </a:p>
        </p:txBody>
      </p:sp>
      <p:sp>
        <p:nvSpPr>
          <p:cNvPr id="6" name="Footer Placeholder 5"/>
          <p:cNvSpPr>
            <a:spLocks noGrp="1"/>
          </p:cNvSpPr>
          <p:nvPr>
            <p:ph type="ftr" sz="quarter" idx="11"/>
          </p:nvPr>
        </p:nvSpPr>
        <p:spPr/>
        <p:txBody>
          <a:bodyPr/>
          <a:lstStyle/>
          <a:p>
            <a:r>
              <a:rPr lang="fi-FI" smtClean="0"/>
              <a:t>Kati</a:t>
            </a:r>
            <a:endParaRPr lang="fi-FI"/>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78C0CC7-A86C-4C1D-997C-BA82C0DB2015}" type="slidenum">
              <a:rPr lang="fi-FI" smtClean="0"/>
              <a:pPr/>
              <a:t>‹#›</a:t>
            </a:fld>
            <a:endParaRPr lang="fi-FI"/>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36255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fi-FI" smtClean="0"/>
              <a:t>Muokkaa perustyyl. napsautt.</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smtClean="0"/>
              <a:t>Muokkaa tekstin perustyylejä</a:t>
            </a:r>
          </a:p>
        </p:txBody>
      </p:sp>
      <p:sp>
        <p:nvSpPr>
          <p:cNvPr id="5" name="Date Placeholder 4"/>
          <p:cNvSpPr>
            <a:spLocks noGrp="1"/>
          </p:cNvSpPr>
          <p:nvPr>
            <p:ph type="dt" sz="half" idx="10"/>
          </p:nvPr>
        </p:nvSpPr>
        <p:spPr/>
        <p:txBody>
          <a:bodyPr/>
          <a:lstStyle/>
          <a:p>
            <a:fld id="{C3847E3C-D434-4606-B5DF-C8D47BF485E0}" type="datetime1">
              <a:rPr lang="fi-FI" smtClean="0"/>
              <a:t>7.1.2021</a:t>
            </a:fld>
            <a:endParaRPr lang="fi-FI"/>
          </a:p>
        </p:txBody>
      </p:sp>
      <p:sp>
        <p:nvSpPr>
          <p:cNvPr id="6" name="Footer Placeholder 5"/>
          <p:cNvSpPr>
            <a:spLocks noGrp="1"/>
          </p:cNvSpPr>
          <p:nvPr>
            <p:ph type="ftr" sz="quarter" idx="11"/>
          </p:nvPr>
        </p:nvSpPr>
        <p:spPr/>
        <p:txBody>
          <a:bodyPr/>
          <a:lstStyle/>
          <a:p>
            <a:r>
              <a:rPr lang="fi-FI" smtClean="0"/>
              <a:t>Kati</a:t>
            </a:r>
            <a:endParaRPr lang="fi-FI"/>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1732916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1F47AF9-4A41-4342-A4E5-17E8B691A54A}" type="datetime1">
              <a:rPr lang="fi-FI" smtClean="0"/>
              <a:t>7.1.2021</a:t>
            </a:fld>
            <a:endParaRPr lang="fi-FI"/>
          </a:p>
        </p:txBody>
      </p:sp>
      <p:sp>
        <p:nvSpPr>
          <p:cNvPr id="5" name="Footer Placeholder 4"/>
          <p:cNvSpPr>
            <a:spLocks noGrp="1"/>
          </p:cNvSpPr>
          <p:nvPr>
            <p:ph type="ftr" sz="quarter" idx="11"/>
          </p:nvPr>
        </p:nvSpPr>
        <p:spPr/>
        <p:txBody>
          <a:bodyPr/>
          <a:lstStyle/>
          <a:p>
            <a:r>
              <a:rPr lang="fi-FI" smtClean="0"/>
              <a:t>Kati</a:t>
            </a:r>
            <a:endParaRPr lang="fi-FI"/>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6898254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fi-FI" smtClean="0"/>
              <a:t>Muokkaa perustyyl. napsautt.</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C6D3DFD8-0CE9-4A4F-A98A-2C7782D0D3D5}" type="datetime1">
              <a:rPr lang="fi-FI" smtClean="0"/>
              <a:t>7.1.2021</a:t>
            </a:fld>
            <a:endParaRPr lang="fi-FI"/>
          </a:p>
        </p:txBody>
      </p:sp>
      <p:sp>
        <p:nvSpPr>
          <p:cNvPr id="5" name="Footer Placeholder 4"/>
          <p:cNvSpPr>
            <a:spLocks noGrp="1"/>
          </p:cNvSpPr>
          <p:nvPr>
            <p:ph type="ftr" sz="quarter" idx="11"/>
          </p:nvPr>
        </p:nvSpPr>
        <p:spPr/>
        <p:txBody>
          <a:bodyPr/>
          <a:lstStyle/>
          <a:p>
            <a:r>
              <a:rPr lang="fi-FI" smtClean="0"/>
              <a:t>Kati</a:t>
            </a:r>
            <a:endParaRPr lang="fi-FI"/>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2882116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fi-FI" smtClean="0"/>
              <a:t>Muokkaa perustyyl. napsautt.</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270DF394-F6A8-4BEC-9714-E75217D50A68}" type="datetime1">
              <a:rPr lang="fi-FI" smtClean="0"/>
              <a:t>7.1.2021</a:t>
            </a:fld>
            <a:endParaRPr lang="fi-FI"/>
          </a:p>
        </p:txBody>
      </p:sp>
      <p:sp>
        <p:nvSpPr>
          <p:cNvPr id="5" name="Footer Placeholder 4"/>
          <p:cNvSpPr>
            <a:spLocks noGrp="1"/>
          </p:cNvSpPr>
          <p:nvPr>
            <p:ph type="ftr" sz="quarter" idx="11"/>
          </p:nvPr>
        </p:nvSpPr>
        <p:spPr/>
        <p:txBody>
          <a:bodyPr/>
          <a:lstStyle/>
          <a:p>
            <a:r>
              <a:rPr lang="fi-FI" smtClean="0"/>
              <a:t>Kati</a:t>
            </a:r>
            <a:endParaRPr lang="fi-FI"/>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2956202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CD1FD971-7073-488A-854F-CE2012AA35EC}" type="datetime1">
              <a:rPr lang="fi-FI" smtClean="0"/>
              <a:t>7.1.2021</a:t>
            </a:fld>
            <a:endParaRPr lang="fi-FI"/>
          </a:p>
        </p:txBody>
      </p:sp>
      <p:sp>
        <p:nvSpPr>
          <p:cNvPr id="5" name="Footer Placeholder 4"/>
          <p:cNvSpPr>
            <a:spLocks noGrp="1"/>
          </p:cNvSpPr>
          <p:nvPr>
            <p:ph type="ftr" sz="quarter" idx="11"/>
          </p:nvPr>
        </p:nvSpPr>
        <p:spPr/>
        <p:txBody>
          <a:bodyPr/>
          <a:lstStyle/>
          <a:p>
            <a:r>
              <a:rPr lang="fi-FI" smtClean="0"/>
              <a:t>Kati</a:t>
            </a:r>
            <a:endParaRPr lang="fi-FI"/>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2819558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BFF56967-43A3-4E1E-9696-9D4BAC69A2A1}" type="datetime1">
              <a:rPr lang="fi-FI" smtClean="0"/>
              <a:t>7.1.2021</a:t>
            </a:fld>
            <a:endParaRPr lang="fi-FI"/>
          </a:p>
        </p:txBody>
      </p:sp>
      <p:sp>
        <p:nvSpPr>
          <p:cNvPr id="6" name="Footer Placeholder 5"/>
          <p:cNvSpPr>
            <a:spLocks noGrp="1"/>
          </p:cNvSpPr>
          <p:nvPr>
            <p:ph type="ftr" sz="quarter" idx="11"/>
          </p:nvPr>
        </p:nvSpPr>
        <p:spPr/>
        <p:txBody>
          <a:bodyPr/>
          <a:lstStyle/>
          <a:p>
            <a:r>
              <a:rPr lang="fi-FI" smtClean="0"/>
              <a:t>Kati</a:t>
            </a:r>
            <a:endParaRPr lang="fi-FI"/>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2705500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B8555A61-31F0-48E2-8A9D-8534E5DF3592}" type="datetime1">
              <a:rPr lang="fi-FI" smtClean="0"/>
              <a:t>7.1.2021</a:t>
            </a:fld>
            <a:endParaRPr lang="fi-FI"/>
          </a:p>
        </p:txBody>
      </p:sp>
      <p:sp>
        <p:nvSpPr>
          <p:cNvPr id="8" name="Footer Placeholder 7"/>
          <p:cNvSpPr>
            <a:spLocks noGrp="1"/>
          </p:cNvSpPr>
          <p:nvPr>
            <p:ph type="ftr" sz="quarter" idx="11"/>
          </p:nvPr>
        </p:nvSpPr>
        <p:spPr/>
        <p:txBody>
          <a:bodyPr/>
          <a:lstStyle/>
          <a:p>
            <a:r>
              <a:rPr lang="fi-FI" smtClean="0"/>
              <a:t>Kati</a:t>
            </a:r>
            <a:endParaRPr lang="fi-FI"/>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556752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997A649F-D89E-4F35-87F1-8C1AB5DD18EC}" type="datetime1">
              <a:rPr lang="fi-FI" smtClean="0"/>
              <a:t>7.1.2021</a:t>
            </a:fld>
            <a:endParaRPr lang="fi-FI"/>
          </a:p>
        </p:txBody>
      </p:sp>
      <p:sp>
        <p:nvSpPr>
          <p:cNvPr id="4" name="Footer Placeholder 3"/>
          <p:cNvSpPr>
            <a:spLocks noGrp="1"/>
          </p:cNvSpPr>
          <p:nvPr>
            <p:ph type="ftr" sz="quarter" idx="11"/>
          </p:nvPr>
        </p:nvSpPr>
        <p:spPr/>
        <p:txBody>
          <a:bodyPr/>
          <a:lstStyle/>
          <a:p>
            <a:r>
              <a:rPr lang="fi-FI" smtClean="0"/>
              <a:t>Kati</a:t>
            </a:r>
            <a:endParaRPr lang="fi-FI"/>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3107828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80A5DF-5D3C-4878-86F3-1D6430601D24}" type="datetime1">
              <a:rPr lang="fi-FI" smtClean="0"/>
              <a:t>7.1.2021</a:t>
            </a:fld>
            <a:endParaRPr lang="fi-FI"/>
          </a:p>
        </p:txBody>
      </p:sp>
      <p:sp>
        <p:nvSpPr>
          <p:cNvPr id="3" name="Footer Placeholder 2"/>
          <p:cNvSpPr>
            <a:spLocks noGrp="1"/>
          </p:cNvSpPr>
          <p:nvPr>
            <p:ph type="ftr" sz="quarter" idx="11"/>
          </p:nvPr>
        </p:nvSpPr>
        <p:spPr/>
        <p:txBody>
          <a:bodyPr/>
          <a:lstStyle/>
          <a:p>
            <a:r>
              <a:rPr lang="fi-FI" smtClean="0"/>
              <a:t>Kati</a:t>
            </a:r>
            <a:endParaRPr lang="fi-FI"/>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2303909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fi-FI" smtClean="0"/>
              <a:t>Muokkaa perustyyl. napsautt.</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5139D9A5-B257-42CE-8FAB-CAA138A3EA09}" type="datetime1">
              <a:rPr lang="fi-FI" smtClean="0"/>
              <a:t>7.1.2021</a:t>
            </a:fld>
            <a:endParaRPr lang="fi-FI"/>
          </a:p>
        </p:txBody>
      </p:sp>
      <p:sp>
        <p:nvSpPr>
          <p:cNvPr id="6" name="Footer Placeholder 5"/>
          <p:cNvSpPr>
            <a:spLocks noGrp="1"/>
          </p:cNvSpPr>
          <p:nvPr>
            <p:ph type="ftr" sz="quarter" idx="11"/>
          </p:nvPr>
        </p:nvSpPr>
        <p:spPr/>
        <p:txBody>
          <a:bodyPr/>
          <a:lstStyle/>
          <a:p>
            <a:r>
              <a:rPr lang="fi-FI" smtClean="0"/>
              <a:t>Kati</a:t>
            </a:r>
            <a:endParaRPr lang="fi-FI"/>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3458807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BEC143A1-1C5A-4DA5-8A4C-8E316F20C660}" type="datetime1">
              <a:rPr lang="fi-FI" smtClean="0"/>
              <a:t>7.1.2021</a:t>
            </a:fld>
            <a:endParaRPr lang="fi-FI"/>
          </a:p>
        </p:txBody>
      </p:sp>
      <p:sp>
        <p:nvSpPr>
          <p:cNvPr id="6" name="Footer Placeholder 5"/>
          <p:cNvSpPr>
            <a:spLocks noGrp="1"/>
          </p:cNvSpPr>
          <p:nvPr>
            <p:ph type="ftr" sz="quarter" idx="11"/>
          </p:nvPr>
        </p:nvSpPr>
        <p:spPr/>
        <p:txBody>
          <a:bodyPr/>
          <a:lstStyle/>
          <a:p>
            <a:r>
              <a:rPr lang="fi-FI" smtClean="0"/>
              <a:t>Kati</a:t>
            </a:r>
            <a:endParaRPr lang="fi-FI"/>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78C0CC7-A86C-4C1D-997C-BA82C0DB2015}" type="slidenum">
              <a:rPr lang="fi-FI" smtClean="0"/>
              <a:pPr/>
              <a:t>‹#›</a:t>
            </a:fld>
            <a:endParaRPr lang="fi-FI"/>
          </a:p>
        </p:txBody>
      </p:sp>
    </p:spTree>
    <p:extLst>
      <p:ext uri="{BB962C8B-B14F-4D97-AF65-F5344CB8AC3E}">
        <p14:creationId xmlns:p14="http://schemas.microsoft.com/office/powerpoint/2010/main" val="3117806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64DC69A3-B8BC-40A9-82EB-13940B9B5505}" type="datetime1">
              <a:rPr lang="fi-FI" smtClean="0"/>
              <a:t>7.1.2021</a:t>
            </a:fld>
            <a:endParaRPr lang="fi-FI"/>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i-FI" smtClean="0"/>
              <a:t>Kati</a:t>
            </a:r>
            <a:endParaRPr lang="fi-FI"/>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478C0CC7-A86C-4C1D-997C-BA82C0DB2015}" type="slidenum">
              <a:rPr lang="fi-FI" smtClean="0"/>
              <a:pPr/>
              <a:t>‹#›</a:t>
            </a:fld>
            <a:endParaRPr lang="fi-FI"/>
          </a:p>
        </p:txBody>
      </p:sp>
    </p:spTree>
    <p:extLst>
      <p:ext uri="{BB962C8B-B14F-4D97-AF65-F5344CB8AC3E}">
        <p14:creationId xmlns:p14="http://schemas.microsoft.com/office/powerpoint/2010/main" val="2013899520"/>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1860-luvun murros</a:t>
            </a:r>
            <a:endParaRPr lang="fi-FI" dirty="0"/>
          </a:p>
        </p:txBody>
      </p:sp>
      <p:sp>
        <p:nvSpPr>
          <p:cNvPr id="3" name="Alaotsikko 2"/>
          <p:cNvSpPr>
            <a:spLocks noGrp="1"/>
          </p:cNvSpPr>
          <p:nvPr>
            <p:ph type="subTitle" idx="1"/>
          </p:nvPr>
        </p:nvSpPr>
        <p:spPr/>
        <p:txBody>
          <a:bodyPr/>
          <a:lstStyle/>
          <a:p>
            <a:endParaRPr lang="fi-FI"/>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3642709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Perustettiin erilaisia </a:t>
            </a:r>
            <a:r>
              <a:rPr lang="fi-FI" b="1" dirty="0" smtClean="0"/>
              <a:t>järjestyksiä ja yhdistyksiä:</a:t>
            </a:r>
          </a:p>
          <a:p>
            <a:r>
              <a:rPr lang="fi-FI" dirty="0" smtClean="0"/>
              <a:t>Suomalainen ja ruotsalainen puolue, kolmantena liberaalit</a:t>
            </a:r>
          </a:p>
          <a:p>
            <a:r>
              <a:rPr lang="fi-FI" dirty="0" smtClean="0"/>
              <a:t>Työväenpuolue- ja liike</a:t>
            </a:r>
          </a:p>
          <a:p>
            <a:r>
              <a:rPr lang="fi-FI" dirty="0" smtClean="0"/>
              <a:t>Naisasialiike</a:t>
            </a:r>
          </a:p>
          <a:p>
            <a:endParaRPr lang="fi-FI" dirty="0"/>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843386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altLang="fi-FI" b="1" dirty="0">
                <a:latin typeface="Times New Roman" panose="02020603050405020304" pitchFamily="18" charset="0"/>
                <a:ea typeface="ＭＳ Ｐゴシック" panose="020B0600070205080204" pitchFamily="34" charset="-128"/>
                <a:cs typeface="Times New Roman" panose="02020603050405020304" pitchFamily="18" charset="0"/>
              </a:rPr>
              <a:t>KATKELMIA 1800-LUVUN ALUN OIKEUSTIETEEN LUENNOSTA:</a:t>
            </a:r>
            <a:br>
              <a:rPr lang="fi-FI" altLang="fi-FI" b="1" dirty="0">
                <a:latin typeface="Times New Roman" panose="02020603050405020304" pitchFamily="18" charset="0"/>
                <a:ea typeface="ＭＳ Ｐゴシック" panose="020B0600070205080204" pitchFamily="34" charset="-128"/>
                <a:cs typeface="Times New Roman" panose="02020603050405020304" pitchFamily="18" charset="0"/>
              </a:rPr>
            </a:br>
            <a:endParaRPr lang="fi-FI" dirty="0"/>
          </a:p>
        </p:txBody>
      </p:sp>
      <p:sp>
        <p:nvSpPr>
          <p:cNvPr id="3" name="Sisällön paikkamerkki 2"/>
          <p:cNvSpPr>
            <a:spLocks noGrp="1"/>
          </p:cNvSpPr>
          <p:nvPr>
            <p:ph idx="1"/>
          </p:nvPr>
        </p:nvSpPr>
        <p:spPr/>
        <p:txBody>
          <a:bodyPr>
            <a:normAutofit fontScale="92500" lnSpcReduction="20000"/>
          </a:bodyPr>
          <a:lstStyle/>
          <a:p>
            <a:pPr marL="0" indent="0">
              <a:lnSpc>
                <a:spcPct val="80000"/>
              </a:lnSpc>
              <a:buNone/>
            </a:pPr>
            <a:endParaRPr lang="fi-FI" altLang="fi-FI" b="1" i="1"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nSpc>
                <a:spcPct val="80000"/>
              </a:lnSpc>
              <a:buNone/>
            </a:pPr>
            <a:r>
              <a:rPr lang="fi-FI" altLang="fi-FI" sz="3000" b="1" i="1" dirty="0">
                <a:latin typeface="Times New Roman" panose="02020603050405020304" pitchFamily="18" charset="0"/>
                <a:ea typeface="ＭＳ Ｐゴシック" panose="020B0600070205080204" pitchFamily="34" charset="-128"/>
                <a:cs typeface="Times New Roman" panose="02020603050405020304" pitchFamily="18" charset="0"/>
              </a:rPr>
              <a:t>Holhottavina laki määrää olemaan yleensä kaikki, jotka henkisen heikkouden takia eivät kykene hallitsemaan itseään ja omaisuuttaan. Sellaisiksi edellyttävät valtionlait alaikäiset miespuoliset henkilöt eli ne, jotka eivät ole täyttäneet 21 vuotta. Lisäksi naimattomat naiset, joihin nähden siis ei myöskään kiinnitetä huomiota ikään. Sillä se on hauras sukupuoli. Nainen on oikullinen ja epävakainen. Helposti hän antaa pettää itsensä, jos yö, rakkaus ja viini päästävät hänen halunsa valloilleen.</a:t>
            </a:r>
          </a:p>
          <a:p>
            <a:pPr marL="0" indent="0">
              <a:lnSpc>
                <a:spcPct val="80000"/>
              </a:lnSpc>
              <a:buNone/>
            </a:pPr>
            <a:endParaRPr lang="fi-FI" altLang="fi-FI" b="1" i="1"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lnSpc>
                <a:spcPct val="80000"/>
              </a:lnSpc>
              <a:buNone/>
            </a:pPr>
            <a:endParaRPr lang="fi-FI" altLang="fi-FI" b="1" i="1" dirty="0">
              <a:latin typeface="Times New Roman" panose="02020603050405020304" pitchFamily="18" charset="0"/>
              <a:ea typeface="ＭＳ Ｐゴシック" panose="020B0600070205080204" pitchFamily="34" charset="-128"/>
              <a:cs typeface="Times New Roman" panose="02020603050405020304" pitchFamily="18" charset="0"/>
            </a:endParaRPr>
          </a:p>
          <a:p>
            <a:endParaRPr lang="fi-FI" dirty="0"/>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2567369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92500" lnSpcReduction="10000"/>
          </a:bodyPr>
          <a:lstStyle/>
          <a:p>
            <a:pPr marL="0" indent="0">
              <a:lnSpc>
                <a:spcPct val="80000"/>
              </a:lnSpc>
              <a:buNone/>
            </a:pPr>
            <a:r>
              <a:rPr lang="fi-FI" altLang="fi-FI" sz="2400" b="1" i="1" dirty="0">
                <a:latin typeface="Times New Roman" panose="02020603050405020304" pitchFamily="18" charset="0"/>
                <a:ea typeface="ＭＳ Ｐゴシック" panose="020B0600070205080204" pitchFamily="34" charset="-128"/>
                <a:cs typeface="Times New Roman" panose="02020603050405020304" pitchFamily="18" charset="0"/>
              </a:rPr>
              <a:t>Mies on perheen pää. Sen vuoksi hänelle kuuluu oikeus ohjata kaikkien perheeseen kuuluvien toimia avioliiton tarkoituksen saavuttamiseksi. Myöskin naissukupuolen heikkous ja naisille ominainen arvostelukyvyn horjuvaisuus ja tietämättömyys oikeudellisista kysymyksistä näyttävät vaativan, että he ovat edusmiehisyyden (edustaa vaimoa oikeudessa ja hallita vaimon omaisuutta) alaisia… Ja vaikka miehen velvollisuus on kohdella vaimoaan säädyllisesti ja antaa anteeksi lievät rikkomukset, ei häneltä ole kuritus kokonaan kielletty. Tämän johdosta ei voida nostaa syytettä paitsi haavoista ja mustelmista, jotka on aiheutettu vanhasta vihasta, juovuksissa tai toisen naisen vuoksi. </a:t>
            </a:r>
            <a:r>
              <a:rPr lang="fi-FI" altLang="fi-FI" sz="2400" i="1" dirty="0">
                <a:latin typeface="Times New Roman" panose="02020603050405020304" pitchFamily="18" charset="0"/>
                <a:ea typeface="ＭＳ Ｐゴシック" panose="020B0600070205080204" pitchFamily="34" charset="-128"/>
                <a:cs typeface="Times New Roman" panose="02020603050405020304" pitchFamily="18" charset="0"/>
              </a:rPr>
              <a:t>(Kansakunnan historia 4, s. 514–515)</a:t>
            </a:r>
          </a:p>
          <a:p>
            <a:pPr marL="0" indent="0">
              <a:lnSpc>
                <a:spcPct val="80000"/>
              </a:lnSpc>
              <a:buNone/>
            </a:pPr>
            <a:endParaRPr lang="fi-FI" altLang="fi-FI" b="1" i="1" dirty="0">
              <a:latin typeface="Times New Roman" panose="02020603050405020304" pitchFamily="18" charset="0"/>
              <a:ea typeface="ＭＳ Ｐゴシック" panose="020B0600070205080204" pitchFamily="34" charset="-128"/>
              <a:cs typeface="Times New Roman" panose="02020603050405020304" pitchFamily="18" charset="0"/>
            </a:endParaRPr>
          </a:p>
          <a:p>
            <a:endParaRPr lang="fi-FI" dirty="0"/>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1019409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Raittiusliike</a:t>
            </a:r>
          </a:p>
          <a:p>
            <a:r>
              <a:rPr lang="fi-FI" dirty="0" smtClean="0"/>
              <a:t>Nuorisoseura</a:t>
            </a:r>
          </a:p>
          <a:p>
            <a:r>
              <a:rPr lang="fi-FI" dirty="0" smtClean="0"/>
              <a:t>VPK</a:t>
            </a:r>
          </a:p>
          <a:p>
            <a:r>
              <a:rPr lang="fi-FI" dirty="0" smtClean="0"/>
              <a:t>Urheiluseurat</a:t>
            </a:r>
          </a:p>
          <a:p>
            <a:endParaRPr lang="fi-FI" dirty="0"/>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1119768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Suomen suuriruhtinaat Venäjän vallan aikana</a:t>
            </a:r>
            <a:endParaRPr lang="fi-FI" dirty="0"/>
          </a:p>
        </p:txBody>
      </p:sp>
      <p:sp>
        <p:nvSpPr>
          <p:cNvPr id="3" name="Sisällön paikkamerkki 2"/>
          <p:cNvSpPr>
            <a:spLocks noGrp="1"/>
          </p:cNvSpPr>
          <p:nvPr>
            <p:ph idx="1"/>
          </p:nvPr>
        </p:nvSpPr>
        <p:spPr/>
        <p:txBody>
          <a:bodyPr/>
          <a:lstStyle/>
          <a:p>
            <a:r>
              <a:rPr lang="fi-FI" dirty="0" smtClean="0"/>
              <a:t>Muista </a:t>
            </a:r>
          </a:p>
          <a:p>
            <a:pPr marL="0" indent="0">
              <a:buNone/>
            </a:pPr>
            <a:r>
              <a:rPr lang="fi-FI" dirty="0" smtClean="0"/>
              <a:t>BANAANI-SÄÄNTÖ</a:t>
            </a:r>
          </a:p>
          <a:p>
            <a:r>
              <a:rPr lang="fi-FI" dirty="0" smtClean="0"/>
              <a:t>B</a:t>
            </a:r>
          </a:p>
          <a:p>
            <a:r>
              <a:rPr lang="fi-FI" dirty="0" smtClean="0"/>
              <a:t>A	Aleksanteri I</a:t>
            </a:r>
          </a:p>
          <a:p>
            <a:r>
              <a:rPr lang="fi-FI" dirty="0" smtClean="0"/>
              <a:t>N	Nikolai I</a:t>
            </a:r>
          </a:p>
          <a:p>
            <a:r>
              <a:rPr lang="fi-FI" dirty="0" smtClean="0"/>
              <a:t>A	Aleksanteri II</a:t>
            </a:r>
          </a:p>
          <a:p>
            <a:r>
              <a:rPr lang="fi-FI" dirty="0" smtClean="0"/>
              <a:t>A	Aleksanteri III</a:t>
            </a:r>
          </a:p>
          <a:p>
            <a:r>
              <a:rPr lang="fi-FI" dirty="0" smtClean="0"/>
              <a:t>N	Nikolai II</a:t>
            </a:r>
          </a:p>
          <a:p>
            <a:r>
              <a:rPr lang="fi-FI" dirty="0"/>
              <a:t>I</a:t>
            </a:r>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130332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pPr marL="0" indent="0">
              <a:buNone/>
            </a:pPr>
            <a:r>
              <a:rPr lang="fi-FI" dirty="0" smtClean="0"/>
              <a:t>Aleksanteri II 1855 tuli valtaan</a:t>
            </a:r>
          </a:p>
          <a:p>
            <a:pPr marL="0" indent="0">
              <a:buNone/>
            </a:pPr>
            <a:r>
              <a:rPr lang="fi-FI" dirty="0" smtClean="0"/>
              <a:t>Uudistuksia:</a:t>
            </a:r>
          </a:p>
          <a:p>
            <a:r>
              <a:rPr lang="fi-FI" dirty="0" smtClean="0"/>
              <a:t>1.Maaorjuus lopetettiin</a:t>
            </a:r>
          </a:p>
          <a:p>
            <a:r>
              <a:rPr lang="fi-FI" dirty="0" smtClean="0"/>
              <a:t>2.Lievitti mm. sensuuria</a:t>
            </a:r>
          </a:p>
          <a:p>
            <a:r>
              <a:rPr lang="fi-FI" dirty="0" smtClean="0"/>
              <a:t>1863 valtiopäivät jälleen koolle, edellisen kerran 54 vuotta sitten(1809)</a:t>
            </a:r>
          </a:p>
          <a:p>
            <a:endParaRPr lang="fi-FI" dirty="0"/>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2354362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dirty="0" smtClean="0"/>
              <a:t>Lainsäädäntö</a:t>
            </a:r>
            <a:r>
              <a:rPr lang="fi-FI" dirty="0" smtClean="0"/>
              <a:t/>
            </a:r>
            <a:br>
              <a:rPr lang="fi-FI" dirty="0" smtClean="0"/>
            </a:br>
            <a:endParaRPr lang="fi-FI" dirty="0"/>
          </a:p>
        </p:txBody>
      </p:sp>
      <p:sp>
        <p:nvSpPr>
          <p:cNvPr id="3" name="Sisällön paikkamerkki 2"/>
          <p:cNvSpPr>
            <a:spLocks noGrp="1"/>
          </p:cNvSpPr>
          <p:nvPr>
            <p:ph idx="1"/>
          </p:nvPr>
        </p:nvSpPr>
        <p:spPr/>
        <p:txBody>
          <a:bodyPr>
            <a:normAutofit/>
          </a:bodyPr>
          <a:lstStyle/>
          <a:p>
            <a:r>
              <a:rPr lang="fi-FI" b="1" dirty="0" smtClean="0"/>
              <a:t>VALTIOPÄIVÄT</a:t>
            </a:r>
            <a:r>
              <a:rPr lang="fi-FI" dirty="0" smtClean="0"/>
              <a:t> (Uusi valtiopäiväjärjestys1869) : </a:t>
            </a:r>
            <a:r>
              <a:rPr lang="fi-FI" b="1" dirty="0" smtClean="0"/>
              <a:t>säännöllisiksi</a:t>
            </a:r>
          </a:p>
          <a:p>
            <a:r>
              <a:rPr lang="fi-FI" b="1" dirty="0" smtClean="0"/>
              <a:t>Kunnallishallinto: </a:t>
            </a:r>
            <a:r>
              <a:rPr lang="fi-FI" dirty="0" smtClean="0"/>
              <a:t>kirkollinen ja maallinen hallinto irti toisistaan</a:t>
            </a:r>
          </a:p>
          <a:p>
            <a:r>
              <a:rPr lang="fi-FI" b="1" dirty="0" smtClean="0"/>
              <a:t>Oma raha</a:t>
            </a:r>
            <a:r>
              <a:rPr lang="fi-FI" dirty="0" smtClean="0"/>
              <a:t>: markka(1860)</a:t>
            </a:r>
          </a:p>
          <a:p>
            <a:r>
              <a:rPr lang="fi-FI" b="1" dirty="0" smtClean="0"/>
              <a:t>Koulutus</a:t>
            </a:r>
            <a:r>
              <a:rPr lang="fi-FI" dirty="0" smtClean="0"/>
              <a:t>: kansakoulu(1866), Uno Cygnaeus (huom. oppivelvollisuuslaki 1921)</a:t>
            </a:r>
          </a:p>
          <a:p>
            <a:r>
              <a:rPr lang="fi-FI" b="1" dirty="0" smtClean="0"/>
              <a:t>Kieliasetus</a:t>
            </a:r>
            <a:r>
              <a:rPr lang="fi-FI" dirty="0" smtClean="0"/>
              <a:t>(1863): suomi ruotsin kanssa tasavertainen 20 vuoden kuluessa</a:t>
            </a:r>
          </a:p>
          <a:p>
            <a:endParaRPr lang="fi-FI" dirty="0"/>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1512360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b="1" dirty="0" smtClean="0"/>
              <a:t>Asevelvollisuuslaki</a:t>
            </a:r>
            <a:r>
              <a:rPr lang="fi-FI" dirty="0" smtClean="0"/>
              <a:t>: (1878) Suomelle </a:t>
            </a:r>
            <a:r>
              <a:rPr lang="fi-FI" b="1" dirty="0" smtClean="0"/>
              <a:t>oma sotaväki</a:t>
            </a:r>
          </a:p>
          <a:p>
            <a:r>
              <a:rPr lang="fi-FI" dirty="0" smtClean="0"/>
              <a:t>(Rikoslain uudistus 1899)</a:t>
            </a:r>
          </a:p>
          <a:p>
            <a:r>
              <a:rPr lang="fi-FI" dirty="0" smtClean="0"/>
              <a:t>(Naisista täysvertaisia1864 tietyin rajoituksin)</a:t>
            </a:r>
          </a:p>
          <a:p>
            <a:r>
              <a:rPr lang="fi-FI" b="1" dirty="0" smtClean="0"/>
              <a:t>Elinkeinovapaus</a:t>
            </a:r>
            <a:r>
              <a:rPr lang="fi-FI" dirty="0" smtClean="0"/>
              <a:t>(1879)</a:t>
            </a:r>
          </a:p>
          <a:p>
            <a:r>
              <a:rPr lang="fi-FI" dirty="0" smtClean="0"/>
              <a:t>(Viinan kotipoltto kielettiin1866)</a:t>
            </a:r>
          </a:p>
          <a:p>
            <a:endParaRPr lang="fi-FI" dirty="0"/>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62454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dirty="0" smtClean="0"/>
              <a:t>Talous:</a:t>
            </a:r>
            <a:r>
              <a:rPr lang="fi-FI" dirty="0" smtClean="0"/>
              <a:t/>
            </a:r>
            <a:br>
              <a:rPr lang="fi-FI" dirty="0" smtClean="0"/>
            </a:br>
            <a:endParaRPr lang="fi-FI" dirty="0"/>
          </a:p>
        </p:txBody>
      </p:sp>
      <p:sp>
        <p:nvSpPr>
          <p:cNvPr id="3" name="Sisällön paikkamerkki 2"/>
          <p:cNvSpPr>
            <a:spLocks noGrp="1"/>
          </p:cNvSpPr>
          <p:nvPr>
            <p:ph idx="1"/>
          </p:nvPr>
        </p:nvSpPr>
        <p:spPr/>
        <p:txBody>
          <a:bodyPr>
            <a:normAutofit/>
          </a:bodyPr>
          <a:lstStyle/>
          <a:p>
            <a:r>
              <a:rPr lang="fi-FI" b="1" dirty="0" smtClean="0"/>
              <a:t>Maatalous</a:t>
            </a:r>
            <a:r>
              <a:rPr lang="fi-FI" dirty="0" smtClean="0"/>
              <a:t> suurin elinkeino 1800-luvulla</a:t>
            </a:r>
          </a:p>
          <a:p>
            <a:r>
              <a:rPr lang="fi-FI" dirty="0" smtClean="0"/>
              <a:t>Viljat, peruna. </a:t>
            </a:r>
          </a:p>
          <a:p>
            <a:r>
              <a:rPr lang="fi-FI" b="1" dirty="0" smtClean="0"/>
              <a:t>Elintaso oli alhainen</a:t>
            </a:r>
            <a:r>
              <a:rPr lang="fi-FI" dirty="0" smtClean="0"/>
              <a:t>.</a:t>
            </a:r>
          </a:p>
          <a:p>
            <a:r>
              <a:rPr lang="fi-FI" dirty="0" smtClean="0"/>
              <a:t>Höyryvoimasta ja koskista saatiin </a:t>
            </a:r>
            <a:r>
              <a:rPr lang="fi-FI" b="1" dirty="0" smtClean="0"/>
              <a:t>energiaa</a:t>
            </a:r>
            <a:r>
              <a:rPr lang="fi-FI" dirty="0" smtClean="0"/>
              <a:t>.</a:t>
            </a:r>
          </a:p>
          <a:p>
            <a:r>
              <a:rPr lang="fi-FI" b="1" dirty="0" smtClean="0"/>
              <a:t>Vähän pääomia</a:t>
            </a:r>
            <a:r>
              <a:rPr lang="fi-FI" dirty="0" smtClean="0"/>
              <a:t>. </a:t>
            </a:r>
          </a:p>
          <a:p>
            <a:r>
              <a:rPr lang="fi-FI" b="1" dirty="0" smtClean="0"/>
              <a:t>Työvoimaa</a:t>
            </a:r>
            <a:r>
              <a:rPr lang="fi-FI" dirty="0" smtClean="0"/>
              <a:t> oli muttei tietoa ja taitoa.</a:t>
            </a:r>
          </a:p>
          <a:p>
            <a:r>
              <a:rPr lang="fi-FI" i="1" dirty="0" smtClean="0"/>
              <a:t>Liikenneyhteydet</a:t>
            </a:r>
            <a:r>
              <a:rPr lang="fi-FI" dirty="0" smtClean="0"/>
              <a:t> huonot.</a:t>
            </a:r>
          </a:p>
          <a:p>
            <a:endParaRPr lang="fi-FI" dirty="0"/>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3501671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Myöhäismerkantilistiset säännöt/ rajoitukset. 1800-luvun lopulla </a:t>
            </a:r>
            <a:r>
              <a:rPr lang="fi-FI" b="1" dirty="0" smtClean="0"/>
              <a:t>maakauppa</a:t>
            </a:r>
          </a:p>
          <a:p>
            <a:r>
              <a:rPr lang="fi-FI" b="1" dirty="0" smtClean="0"/>
              <a:t>Sahateollisuus</a:t>
            </a:r>
            <a:r>
              <a:rPr lang="fi-FI" dirty="0" smtClean="0"/>
              <a:t> loi Suomeen ensimmäiset suuryritykset</a:t>
            </a:r>
          </a:p>
          <a:p>
            <a:r>
              <a:rPr lang="fi-FI" b="1" dirty="0" smtClean="0"/>
              <a:t>Ruotsi</a:t>
            </a:r>
            <a:r>
              <a:rPr lang="fi-FI" dirty="0" smtClean="0"/>
              <a:t> alussa tärkeä kauppakumppani. Myöhemmin </a:t>
            </a:r>
            <a:r>
              <a:rPr lang="fi-FI" b="1" dirty="0" smtClean="0"/>
              <a:t>Englanti, Venäjä ja Saksa</a:t>
            </a:r>
          </a:p>
          <a:p>
            <a:r>
              <a:rPr lang="fi-FI" b="1" dirty="0" smtClean="0"/>
              <a:t>Pankkilaitos</a:t>
            </a:r>
          </a:p>
          <a:p>
            <a:endParaRPr lang="fi-FI" dirty="0"/>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911166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b="1" dirty="0" smtClean="0"/>
              <a:t>Väestö:</a:t>
            </a:r>
            <a:endParaRPr lang="fi-FI" dirty="0" smtClean="0"/>
          </a:p>
          <a:p>
            <a:r>
              <a:rPr lang="fi-FI" dirty="0" smtClean="0"/>
              <a:t>1850 luvulta väkiluvun kasvu. Mm. lapsikuolleisuus ja rokotukset vaikuttivat 1867-1868 </a:t>
            </a:r>
            <a:r>
              <a:rPr lang="fi-FI" b="1" dirty="0" smtClean="0"/>
              <a:t>nälkävuodet</a:t>
            </a:r>
            <a:r>
              <a:rPr lang="fi-FI" dirty="0" smtClean="0"/>
              <a:t>, 15% väestöstä kuoli </a:t>
            </a:r>
          </a:p>
          <a:p>
            <a:r>
              <a:rPr lang="fi-FI" b="1" dirty="0" smtClean="0"/>
              <a:t>Yhteiskuntarakenne: sääty-yhteiskunta </a:t>
            </a:r>
            <a:r>
              <a:rPr lang="fi-FI" dirty="0" smtClean="0"/>
              <a:t>voimassa vielä 1800-luvun.</a:t>
            </a:r>
          </a:p>
          <a:p>
            <a:r>
              <a:rPr lang="fi-FI" dirty="0" smtClean="0"/>
              <a:t>Jakautui käytännössä </a:t>
            </a:r>
            <a:r>
              <a:rPr lang="fi-FI" b="1" dirty="0" smtClean="0"/>
              <a:t>kahteen</a:t>
            </a:r>
            <a:r>
              <a:rPr lang="fi-FI" dirty="0" smtClean="0"/>
              <a:t>: säätyläisiin ja rahvaisiin</a:t>
            </a:r>
          </a:p>
          <a:p>
            <a:endParaRPr lang="fi-FI" dirty="0"/>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2477318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b="1" dirty="0" smtClean="0"/>
              <a:t>70% ei kuulunut mihinkään säätyyn</a:t>
            </a:r>
          </a:p>
          <a:p>
            <a:r>
              <a:rPr lang="fi-FI" b="1" dirty="0" smtClean="0"/>
              <a:t>Muuttoliikettä</a:t>
            </a:r>
            <a:r>
              <a:rPr lang="fi-FI" dirty="0" smtClean="0"/>
              <a:t> maalta kaupunkeihin ja siirtolaisuutta USA:han (myös Ruotsiin ja Pietariin)</a:t>
            </a:r>
          </a:p>
          <a:p>
            <a:r>
              <a:rPr lang="fi-FI" b="1" dirty="0" smtClean="0"/>
              <a:t>Huono työtilanne</a:t>
            </a:r>
            <a:r>
              <a:rPr lang="fi-FI" dirty="0" smtClean="0"/>
              <a:t>, sotavuodet</a:t>
            </a:r>
          </a:p>
          <a:p>
            <a:r>
              <a:rPr lang="fi-FI" b="1" dirty="0" smtClean="0"/>
              <a:t>Liikenneyhteyksien parantuminen </a:t>
            </a:r>
            <a:r>
              <a:rPr lang="fi-FI" dirty="0" smtClean="0"/>
              <a:t>mahdollisti liikkumisen paikasta toiseen</a:t>
            </a:r>
          </a:p>
          <a:p>
            <a:endParaRPr lang="fi-FI" dirty="0"/>
          </a:p>
        </p:txBody>
      </p:sp>
      <p:sp>
        <p:nvSpPr>
          <p:cNvPr id="4" name="Alatunnisteen paikkamerkki 3"/>
          <p:cNvSpPr>
            <a:spLocks noGrp="1"/>
          </p:cNvSpPr>
          <p:nvPr>
            <p:ph type="ftr" sz="quarter" idx="11"/>
          </p:nvPr>
        </p:nvSpPr>
        <p:spPr/>
        <p:txBody>
          <a:bodyPr/>
          <a:lstStyle/>
          <a:p>
            <a:r>
              <a:rPr lang="fi-FI" smtClean="0"/>
              <a:t>Kati</a:t>
            </a:r>
            <a:endParaRPr lang="fi-FI"/>
          </a:p>
        </p:txBody>
      </p:sp>
    </p:spTree>
    <p:extLst>
      <p:ext uri="{BB962C8B-B14F-4D97-AF65-F5344CB8AC3E}">
        <p14:creationId xmlns:p14="http://schemas.microsoft.com/office/powerpoint/2010/main" val="3276549212"/>
      </p:ext>
    </p:extLst>
  </p:cSld>
  <p:clrMapOvr>
    <a:masterClrMapping/>
  </p:clrMapOvr>
</p:sld>
</file>

<file path=ppt/theme/theme1.xml><?xml version="1.0" encoding="utf-8"?>
<a:theme xmlns:a="http://schemas.openxmlformats.org/drawingml/2006/main" name="Kuiskaus">
  <a:themeElements>
    <a:clrScheme name="Kuiskaus">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Kuiskaus">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uiskaus">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98</TotalTime>
  <Words>465</Words>
  <Application>Microsoft Office PowerPoint</Application>
  <PresentationFormat>Näytössä katseltava diaesitys (4:3)</PresentationFormat>
  <Paragraphs>73</Paragraphs>
  <Slides>13</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13</vt:i4>
      </vt:variant>
    </vt:vector>
  </HeadingPairs>
  <TitlesOfParts>
    <vt:vector size="20" baseType="lpstr">
      <vt:lpstr>ＭＳ Ｐゴシック</vt:lpstr>
      <vt:lpstr>Arial</vt:lpstr>
      <vt:lpstr>Calibri</vt:lpstr>
      <vt:lpstr>Century Gothic</vt:lpstr>
      <vt:lpstr>Times New Roman</vt:lpstr>
      <vt:lpstr>Wingdings 3</vt:lpstr>
      <vt:lpstr>Kuiskaus</vt:lpstr>
      <vt:lpstr>1860-luvun murros</vt:lpstr>
      <vt:lpstr>Suomen suuriruhtinaat Venäjän vallan aikana</vt:lpstr>
      <vt:lpstr>PowerPoint-esitys</vt:lpstr>
      <vt:lpstr>Lainsäädäntö </vt:lpstr>
      <vt:lpstr>PowerPoint-esitys</vt:lpstr>
      <vt:lpstr>Talous: </vt:lpstr>
      <vt:lpstr>PowerPoint-esitys</vt:lpstr>
      <vt:lpstr>PowerPoint-esitys</vt:lpstr>
      <vt:lpstr>PowerPoint-esitys</vt:lpstr>
      <vt:lpstr>PowerPoint-esitys</vt:lpstr>
      <vt:lpstr>KATKELMIA 1800-LUVUN ALUN OIKEUSTIETEEN LUENNOSTA: </vt:lpstr>
      <vt:lpstr>PowerPoint-esitys</vt:lpstr>
      <vt:lpstr>PowerPoint-esitys</vt:lpstr>
    </vt:vector>
  </TitlesOfParts>
  <Company>Oulun yliopisto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1860-luvun murros</dc:title>
  <dc:creator>klehtine</dc:creator>
  <cp:lastModifiedBy>Katrimaija Lehtinen-Itälä</cp:lastModifiedBy>
  <cp:revision>11</cp:revision>
  <dcterms:created xsi:type="dcterms:W3CDTF">2013-11-29T10:37:08Z</dcterms:created>
  <dcterms:modified xsi:type="dcterms:W3CDTF">2021-01-07T10:41:06Z</dcterms:modified>
</cp:coreProperties>
</file>