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320e738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320e738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Jessica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320e7386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320e7386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21aedde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21aedde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21aedde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21aedde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Jessica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413e64c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413e64c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3e0ee3f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3e0ee3f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Jessica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eski.finna.fi/Content/lukudiplomi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895250" y="213900"/>
            <a:ext cx="5353500" cy="14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Tervetuloa 4</a:t>
            </a:r>
            <a:r>
              <a:rPr lang="fi"/>
              <a:t>ABE:n</a:t>
            </a:r>
            <a:r>
              <a:rPr lang="fi"/>
              <a:t> vanhempainiltaan!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330275" y="4206975"/>
            <a:ext cx="231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28.8.2025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25" y="1575450"/>
            <a:ext cx="2708250" cy="27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Opettajat ja kotiryhmät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431"/>
              <a:t>Luokanopettajat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4A kotiryhmän opettaja Erkka Marttio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4B kotiryhmän opettaja Jessica Kiiskinen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4E kotiryhmän opettaja Sanni Kotro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Erityisopettajat Heli Monni, Riitta Kivelä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S2 opettaja Ida Peri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Teknisen työn opettaja Pekka Lahtela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Islamin opettaja Sari Medjadji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Susanna Toikka (4B YM)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Joanneke Reudler (4A YM)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31"/>
              <a:t>Kasvun ja oppimisen ohjaaja Rosalia Poikola, harjoittelija Pihla Kohvakka</a:t>
            </a:r>
            <a:endParaRPr sz="3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550" y="1617646"/>
            <a:ext cx="4093476" cy="19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4ABE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504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Yhteensä 4.luokkalaisia 61 (20+20+21)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/>
              <a:t>Yhteisopetusjärjestelyt tänä lukuvuonna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   -Projektiviikot 4</a:t>
            </a:r>
            <a:r>
              <a:rPr lang="fi"/>
              <a:t> ABE</a:t>
            </a:r>
            <a:r>
              <a:rPr lang="fi"/>
              <a:t> n. neljä kertaa lukuvuodessa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   -Liikunnat vaihdellen yhdessä ja erikseen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   -Retkiä yhdessä ja erikseen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   - Yhteisopettajuutta esim. englanti, suk, matematiikka, uskonto, hyvo (katsomusaineiden yhteinen tunti)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   -Joustavasti yhdessä tehden kun on tarkoituksenmukaista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677" y="1816715"/>
            <a:ext cx="3137575" cy="20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Lukudiplomi</a:t>
            </a:r>
            <a:endParaRPr b="1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Kannustetaan yhdessä oppilaita lukemisen pariin!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Kotona tehtävä lukudiplomin osa: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Lukemalla lentoon - vihko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Oma kortti lainaamiseen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- 1 kirja/ kuukausi (ei elo, joulu, tammi, touko)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Tehtävän tekeminen ja palautus opettajalle.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Kaikki luetut kirjat merkitään luettujen kirjojen listaan luokan yhteiskansiossa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LUKUDIPLOMI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50" y="1633525"/>
            <a:ext cx="33337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Opiskelu 4. luokalla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25250"/>
            <a:ext cx="5462400" cy="3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 Seurataan paperista lukujärjestystä.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-Viestit hyvä laittaa kaikille opettajille, jotta saavat suoraan tiedon esim. poissaolosta/muusta tärkeästä tiedosta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-Oppiaineet voivat vaihtaa paikkaa lukkarin sisällä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 Käsityö: taiturit ja mestarit -jakoryhmissä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-Kokeisiin valmistaudutaan ennakkoon kotona. Kotiväen apu tärkeää!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-Poissaoloista lähetetään ennakkoon hakemus (yli 5pv poissaolohakemukset osoitetaan </a:t>
            </a:r>
            <a:r>
              <a:rPr lang="fi"/>
              <a:t>rehtorille</a:t>
            </a:r>
            <a:r>
              <a:rPr lang="fi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102" y="1465075"/>
            <a:ext cx="2902175" cy="22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Arviointi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Numeerinen arviointi 4-10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Perustuu opetussuunnitelman oppiaineiden tavoitteisiin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Kokeet, tuntityöskentely, kotitehtävien tekeminen ja projektit vaikuttavat arvosanaan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Arviointi kokeet- välilehdelle wilmaan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Käyttäytyminen arvioidaan numerolla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Arviointikeskustelut alkavat vk 46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Wilma - merkinnät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Jos ei kuulu mitään - koulussa menee hyvin.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565501" y="376401"/>
            <a:ext cx="1767075" cy="13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Tärkeää muistettavaa: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451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/>
              <a:t> -  välipalavälkkä 13.30 pitkinä koulupäivinä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i" sz="2000"/>
              <a:t>vaihtovaatteet liikuntatunneille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/>
              <a:t>-tietovisa vanhemmille, toivepurkki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275" y="176124"/>
            <a:ext cx="4803326" cy="1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