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i-F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6B9F82-61FB-4E24-B635-F55C40CBB16F}" type="datetimeFigureOut">
              <a:rPr lang="fi-FI" smtClean="0"/>
              <a:t>13.12.2020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5DA239-963D-4BA6-A1FF-E7EB05D1C3D6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592288"/>
          </a:xfrm>
        </p:spPr>
        <p:txBody>
          <a:bodyPr>
            <a:noAutofit/>
          </a:bodyPr>
          <a:lstStyle/>
          <a:p>
            <a:r>
              <a:rPr lang="fi-FI" sz="8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SYDÄMEN SIVISTYS</a:t>
            </a:r>
            <a:endParaRPr lang="fi-FI" sz="8800" b="1" dirty="0">
              <a:solidFill>
                <a:schemeClr val="bg1">
                  <a:lumMod val="95000"/>
                  <a:lumOff val="5000"/>
                </a:schemeClr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i-FI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/>
            </a:r>
            <a:br>
              <a:rPr lang="fi-FI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</a:br>
            <a:r>
              <a:rPr lang="fi-FI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Sydämen </a:t>
            </a:r>
            <a:r>
              <a:rPr lang="fi-FI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sivistystä ei opi oppikirjoista. </a:t>
            </a:r>
            <a:r>
              <a:rPr lang="fi-FI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/>
            </a:r>
            <a:br>
              <a:rPr lang="fi-FI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</a:br>
            <a:endParaRPr lang="fi-F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968552" cy="407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EMPAATTINEN</a:t>
            </a:r>
            <a:endParaRPr lang="fi-FI" sz="6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Sydämeltään sivistynyt </a:t>
            </a:r>
            <a:endParaRPr lang="fi-FI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pyrkii ymmärtämään toista ja näkemään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hyvän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toisessa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ei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toivo pahaa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kenellekään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osaa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asettua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oisen asemaan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917194" cy="33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KUNNIOITTAA  MUITA</a:t>
            </a:r>
            <a:endParaRPr lang="fi-FI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Sydämeltään sivistynyt </a:t>
            </a:r>
            <a:endParaRPr lang="fi-FI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kunnioittaa kaikkia eikä korota itseään toisten yläpuolelle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huomaavainen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ja kohtelias, eikä sorru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ylimielisyyteen muita kohtaan</a:t>
            </a:r>
            <a:endParaRPr lang="fi-FI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72548" cy="38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HALUAA OPPIA UUTTA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fi-FI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137160" indent="0">
              <a:buNone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Sydämeltään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sivistynyt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mieleltään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avoin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haluaa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kokea ja oppia jatkuvasti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uutta</a:t>
            </a:r>
            <a:endParaRPr lang="fi-FI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268923" cy="349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KOMMUNIKOI  RAUHALLISESTI</a:t>
            </a:r>
            <a:endParaRPr lang="fi-FI" sz="3200" dirty="0">
              <a:solidFill>
                <a:schemeClr val="bg1">
                  <a:lumMod val="95000"/>
                  <a:lumOff val="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fi-FI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137160" indent="0">
              <a:buNone/>
            </a:pPr>
            <a:r>
              <a:rPr lang="fi-FI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Sydämeltään sivistynyt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</a:t>
            </a:r>
            <a:r>
              <a:rPr lang="fi-FI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saa tarvittaessa hillitä itsensä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pystyy </a:t>
            </a:r>
            <a:r>
              <a:rPr lang="fi-FI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ilmaisemaan eriävän mielipiteensä </a:t>
            </a:r>
            <a:r>
              <a:rPr lang="fi-FI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loukkaamatta </a:t>
            </a:r>
            <a:r>
              <a:rPr lang="fi-FI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toista</a:t>
            </a:r>
            <a:r>
              <a:rPr lang="fi-FI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.</a:t>
            </a:r>
            <a:endParaRPr lang="fi-FI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927226" cy="3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fi-FI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HUOLEHTIVAINEN  JA KIINNOSTUNUT</a:t>
            </a:r>
            <a:endParaRPr lang="fi-FI" sz="3600" dirty="0">
              <a:solidFill>
                <a:schemeClr val="bg1">
                  <a:lumMod val="95000"/>
                  <a:lumOff val="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Sydämeltään sivistynyt </a:t>
            </a:r>
            <a:endParaRPr lang="fi-FI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on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aidosti kiinnostunut muista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ihmisistä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aa muut  tuntemaan itsensä tärkeäksi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on huolehtivainen ja avulias</a:t>
            </a:r>
            <a:endParaRPr lang="fi-FI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137160" indent="0">
              <a:buNone/>
            </a:pPr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744416" cy="35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KIITOLLISUUS</a:t>
            </a:r>
            <a:endParaRPr lang="fi-FI" sz="5400" dirty="0">
              <a:solidFill>
                <a:schemeClr val="bg1">
                  <a:lumMod val="95000"/>
                  <a:lumOff val="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fontAlgn="base">
              <a:buNone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Sydämeltään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sivistynyt </a:t>
            </a:r>
            <a:endParaRPr lang="fi-FI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osaa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olla kiitollinen siitä, mitä hänellä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haluaa </a:t>
            </a:r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omalla toiminnallaan tehdä maailmasta vähän paremman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paikan</a:t>
            </a:r>
            <a:endParaRPr lang="fi-FI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137160" indent="0">
              <a:buNone/>
            </a:pPr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528392" cy="24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Ihanaa </a:t>
            </a:r>
            <a:r>
              <a:rPr lang="fi-FI" sz="5400" smtClean="0">
                <a:solidFill>
                  <a:schemeClr val="bg1"/>
                </a:solidFill>
                <a:latin typeface="Papyrus" panose="03070502060502030205" pitchFamily="66" charset="0"/>
              </a:rPr>
              <a:t>joulua !</a:t>
            </a:r>
            <a:endParaRPr lang="fi-FI" sz="5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06033" cy="45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ippu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uippu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ippu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</TotalTime>
  <Words>111</Words>
  <Application>Microsoft Office PowerPoint</Application>
  <PresentationFormat>Näytössä katseltava diaesitys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Huippu</vt:lpstr>
      <vt:lpstr>SYDÄMEN SIVISTYS</vt:lpstr>
      <vt:lpstr> Sydämen sivistystä ei opi oppikirjoista.  </vt:lpstr>
      <vt:lpstr>EMPAATTINEN</vt:lpstr>
      <vt:lpstr>KUNNIOITTAA  MUITA</vt:lpstr>
      <vt:lpstr>HALUAA OPPIA UUTTA</vt:lpstr>
      <vt:lpstr>KOMMUNIKOI  RAUHALLISESTI</vt:lpstr>
      <vt:lpstr>HUOLEHTIVAINEN  JA KIINNOSTUNUT</vt:lpstr>
      <vt:lpstr>KIITOLLISUUS</vt:lpstr>
      <vt:lpstr>Ihanaa joulua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SYDÄMEN SIVISTYS</dc:title>
  <dc:creator>Pasi</dc:creator>
  <cp:lastModifiedBy>Pasi</cp:lastModifiedBy>
  <cp:revision>10</cp:revision>
  <dcterms:created xsi:type="dcterms:W3CDTF">2020-12-13T18:28:02Z</dcterms:created>
  <dcterms:modified xsi:type="dcterms:W3CDTF">2020-12-13T20:02:30Z</dcterms:modified>
</cp:coreProperties>
</file>