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81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165C-4D2C-4D6C-8407-5C74BF6F0D2C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61F0-F53F-4888-B443-6BD45A0619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1796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165C-4D2C-4D6C-8407-5C74BF6F0D2C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61F0-F53F-4888-B443-6BD45A0619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7307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165C-4D2C-4D6C-8407-5C74BF6F0D2C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61F0-F53F-4888-B443-6BD45A0619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2115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165C-4D2C-4D6C-8407-5C74BF6F0D2C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61F0-F53F-4888-B443-6BD45A0619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7538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165C-4D2C-4D6C-8407-5C74BF6F0D2C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61F0-F53F-4888-B443-6BD45A0619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0867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165C-4D2C-4D6C-8407-5C74BF6F0D2C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61F0-F53F-4888-B443-6BD45A0619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2901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165C-4D2C-4D6C-8407-5C74BF6F0D2C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61F0-F53F-4888-B443-6BD45A0619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2952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165C-4D2C-4D6C-8407-5C74BF6F0D2C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61F0-F53F-4888-B443-6BD45A0619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8568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165C-4D2C-4D6C-8407-5C74BF6F0D2C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61F0-F53F-4888-B443-6BD45A0619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3630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165C-4D2C-4D6C-8407-5C74BF6F0D2C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61F0-F53F-4888-B443-6BD45A0619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169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9165C-4D2C-4D6C-8407-5C74BF6F0D2C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61F0-F53F-4888-B443-6BD45A0619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1728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9165C-4D2C-4D6C-8407-5C74BF6F0D2C}" type="datetimeFigureOut">
              <a:rPr lang="fi-FI" smtClean="0"/>
              <a:t>24.5.2016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961F0-F53F-4888-B443-6BD45A0619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3259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864095"/>
          </a:xfrm>
        </p:spPr>
        <p:txBody>
          <a:bodyPr>
            <a:normAutofit/>
          </a:bodyPr>
          <a:lstStyle/>
          <a:p>
            <a:r>
              <a:rPr lang="fi-FI" sz="2000" dirty="0" err="1" smtClean="0"/>
              <a:t>Where</a:t>
            </a:r>
            <a:r>
              <a:rPr lang="fi-FI" sz="2000" dirty="0" smtClean="0"/>
              <a:t> </a:t>
            </a:r>
            <a:r>
              <a:rPr lang="fi-FI" sz="2000" dirty="0" err="1" smtClean="0"/>
              <a:t>do</a:t>
            </a:r>
            <a:r>
              <a:rPr lang="fi-FI" sz="2000" dirty="0" smtClean="0"/>
              <a:t> </a:t>
            </a:r>
            <a:r>
              <a:rPr lang="fi-FI" sz="2000" dirty="0" err="1" smtClean="0"/>
              <a:t>you</a:t>
            </a:r>
            <a:r>
              <a:rPr lang="fi-FI" sz="2000" dirty="0" smtClean="0"/>
              <a:t> </a:t>
            </a:r>
            <a:r>
              <a:rPr lang="fi-FI" sz="2000" dirty="0" err="1" smtClean="0"/>
              <a:t>come</a:t>
            </a:r>
            <a:r>
              <a:rPr lang="fi-FI" sz="2000" dirty="0" smtClean="0"/>
              <a:t> </a:t>
            </a:r>
            <a:r>
              <a:rPr lang="fi-FI" sz="2000" dirty="0" err="1" smtClean="0"/>
              <a:t>from</a:t>
            </a:r>
            <a:r>
              <a:rPr lang="fi-FI" sz="2000" dirty="0" smtClean="0"/>
              <a:t>? – I </a:t>
            </a:r>
            <a:r>
              <a:rPr lang="fi-FI" sz="2000" dirty="0" err="1" smtClean="0"/>
              <a:t>come</a:t>
            </a:r>
            <a:r>
              <a:rPr lang="fi-FI" sz="2000" dirty="0" smtClean="0"/>
              <a:t> </a:t>
            </a:r>
            <a:r>
              <a:rPr lang="fi-FI" sz="2000" dirty="0" err="1" smtClean="0"/>
              <a:t>from</a:t>
            </a:r>
            <a:r>
              <a:rPr lang="fi-FI" sz="2000" dirty="0" smtClean="0"/>
              <a:t>…</a:t>
            </a:r>
            <a:br>
              <a:rPr lang="fi-FI" sz="2000" dirty="0" smtClean="0"/>
            </a:br>
            <a:r>
              <a:rPr lang="fi-FI" sz="2000" dirty="0" err="1" smtClean="0"/>
              <a:t>Where</a:t>
            </a:r>
            <a:r>
              <a:rPr lang="fi-FI" sz="2000" dirty="0" smtClean="0"/>
              <a:t> </a:t>
            </a:r>
            <a:r>
              <a:rPr lang="fi-FI" sz="2000" dirty="0" err="1" smtClean="0"/>
              <a:t>does</a:t>
            </a:r>
            <a:r>
              <a:rPr lang="fi-FI" sz="2000" dirty="0" smtClean="0"/>
              <a:t> </a:t>
            </a:r>
            <a:r>
              <a:rPr lang="fi-FI" sz="2000" dirty="0" err="1" smtClean="0"/>
              <a:t>he/she</a:t>
            </a:r>
            <a:r>
              <a:rPr lang="fi-FI" sz="2000" dirty="0" smtClean="0"/>
              <a:t> </a:t>
            </a:r>
            <a:r>
              <a:rPr lang="fi-FI" sz="2000" dirty="0" err="1" smtClean="0"/>
              <a:t>come</a:t>
            </a:r>
            <a:r>
              <a:rPr lang="fi-FI" sz="2000" dirty="0" smtClean="0"/>
              <a:t> </a:t>
            </a:r>
            <a:r>
              <a:rPr lang="fi-FI" sz="2000" dirty="0" err="1" smtClean="0"/>
              <a:t>from</a:t>
            </a:r>
            <a:r>
              <a:rPr lang="fi-FI" sz="2000" dirty="0" smtClean="0"/>
              <a:t>? – </a:t>
            </a:r>
            <a:r>
              <a:rPr lang="fi-FI" sz="2000" dirty="0" err="1" smtClean="0"/>
              <a:t>He/She</a:t>
            </a:r>
            <a:r>
              <a:rPr lang="fi-FI" sz="2000" dirty="0" smtClean="0"/>
              <a:t> </a:t>
            </a:r>
            <a:r>
              <a:rPr lang="fi-FI" sz="2000" dirty="0" err="1" smtClean="0"/>
              <a:t>comes</a:t>
            </a:r>
            <a:r>
              <a:rPr lang="fi-FI" sz="2000" dirty="0" smtClean="0"/>
              <a:t> </a:t>
            </a:r>
            <a:r>
              <a:rPr lang="fi-FI" sz="2000" dirty="0" err="1" smtClean="0"/>
              <a:t>from</a:t>
            </a:r>
            <a:r>
              <a:rPr lang="fi-FI" sz="2000" dirty="0" smtClean="0"/>
              <a:t>…</a:t>
            </a:r>
            <a:endParaRPr lang="fi-FI" sz="20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13103" y="908720"/>
            <a:ext cx="8424936" cy="5800343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405" y="1134081"/>
            <a:ext cx="1905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8698" y="1142461"/>
            <a:ext cx="177165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3504" y="1092438"/>
            <a:ext cx="1743075" cy="261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437112"/>
            <a:ext cx="290512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iruutu 4"/>
          <p:cNvSpPr txBox="1"/>
          <p:nvPr/>
        </p:nvSpPr>
        <p:spPr>
          <a:xfrm>
            <a:off x="1979712" y="2619206"/>
            <a:ext cx="99578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dirty="0" smtClean="0"/>
              <a:t>Sebastian Aho</a:t>
            </a:r>
          </a:p>
          <a:p>
            <a:r>
              <a:rPr lang="fi-FI" sz="1100" dirty="0" smtClean="0"/>
              <a:t>Finland</a:t>
            </a:r>
            <a:endParaRPr lang="fi-FI" sz="1100" dirty="0"/>
          </a:p>
        </p:txBody>
      </p:sp>
      <p:sp>
        <p:nvSpPr>
          <p:cNvPr id="6" name="Tekstiruutu 5"/>
          <p:cNvSpPr txBox="1"/>
          <p:nvPr/>
        </p:nvSpPr>
        <p:spPr>
          <a:xfrm>
            <a:off x="3761918" y="2935977"/>
            <a:ext cx="8651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 smtClean="0"/>
              <a:t>Elisabeth II</a:t>
            </a:r>
          </a:p>
          <a:p>
            <a:r>
              <a:rPr lang="fi-FI" sz="1200" dirty="0" smtClean="0"/>
              <a:t>England</a:t>
            </a:r>
            <a:endParaRPr lang="fi-FI" sz="1200" dirty="0"/>
          </a:p>
        </p:txBody>
      </p:sp>
      <p:sp>
        <p:nvSpPr>
          <p:cNvPr id="7" name="Tekstiruutu 6"/>
          <p:cNvSpPr txBox="1"/>
          <p:nvPr/>
        </p:nvSpPr>
        <p:spPr>
          <a:xfrm>
            <a:off x="4973503" y="3711813"/>
            <a:ext cx="174307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dirty="0" err="1" smtClean="0"/>
              <a:t>Princess</a:t>
            </a:r>
            <a:r>
              <a:rPr lang="fi-FI" sz="1100" dirty="0" smtClean="0"/>
              <a:t> Victoria and </a:t>
            </a:r>
            <a:r>
              <a:rPr lang="fi-FI" sz="1100" dirty="0" err="1" smtClean="0"/>
              <a:t>Prince</a:t>
            </a:r>
            <a:r>
              <a:rPr lang="fi-FI" sz="1100" dirty="0" smtClean="0"/>
              <a:t> Daniel</a:t>
            </a:r>
          </a:p>
          <a:p>
            <a:r>
              <a:rPr lang="fi-FI" sz="1100" dirty="0" err="1" smtClean="0"/>
              <a:t>Sweden</a:t>
            </a:r>
            <a:endParaRPr lang="fi-FI" sz="1100" dirty="0"/>
          </a:p>
        </p:txBody>
      </p:sp>
      <p:sp>
        <p:nvSpPr>
          <p:cNvPr id="8" name="Tekstiruutu 7"/>
          <p:cNvSpPr txBox="1"/>
          <p:nvPr/>
        </p:nvSpPr>
        <p:spPr>
          <a:xfrm>
            <a:off x="3221977" y="5958758"/>
            <a:ext cx="11381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 err="1" smtClean="0"/>
              <a:t>President</a:t>
            </a:r>
            <a:r>
              <a:rPr lang="fi-FI" sz="1200" dirty="0" smtClean="0"/>
              <a:t> Putin</a:t>
            </a:r>
          </a:p>
          <a:p>
            <a:r>
              <a:rPr lang="fi-FI" sz="1200" dirty="0" err="1" smtClean="0"/>
              <a:t>Russia</a:t>
            </a:r>
            <a:endParaRPr lang="fi-FI" sz="1200" dirty="0"/>
          </a:p>
        </p:txBody>
      </p:sp>
      <p:sp>
        <p:nvSpPr>
          <p:cNvPr id="9" name="Tekstiruutu 8"/>
          <p:cNvSpPr txBox="1"/>
          <p:nvPr/>
        </p:nvSpPr>
        <p:spPr>
          <a:xfrm>
            <a:off x="1464091" y="6008736"/>
            <a:ext cx="1712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 err="1" smtClean="0"/>
              <a:t>Prime</a:t>
            </a:r>
            <a:r>
              <a:rPr lang="fi-FI" sz="1200" dirty="0" smtClean="0"/>
              <a:t> </a:t>
            </a:r>
            <a:r>
              <a:rPr lang="fi-FI" sz="1200" dirty="0" err="1" smtClean="0"/>
              <a:t>Minister</a:t>
            </a:r>
            <a:r>
              <a:rPr lang="fi-FI" sz="1200" dirty="0" smtClean="0"/>
              <a:t> Cameron</a:t>
            </a:r>
          </a:p>
          <a:p>
            <a:r>
              <a:rPr lang="fi-FI" sz="1200" dirty="0" smtClean="0"/>
              <a:t>Great Britain</a:t>
            </a:r>
            <a:endParaRPr lang="fi-FI" sz="1200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6292" y="4408536"/>
            <a:ext cx="2768254" cy="1550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kstiruutu 9"/>
          <p:cNvSpPr txBox="1"/>
          <p:nvPr/>
        </p:nvSpPr>
        <p:spPr>
          <a:xfrm>
            <a:off x="5752676" y="6022196"/>
            <a:ext cx="1090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 err="1" smtClean="0"/>
              <a:t>Miroslav</a:t>
            </a:r>
            <a:r>
              <a:rPr lang="fi-FI" sz="1200" dirty="0" smtClean="0"/>
              <a:t> </a:t>
            </a:r>
            <a:r>
              <a:rPr lang="fi-FI" sz="1200" dirty="0" err="1" smtClean="0"/>
              <a:t>Klose</a:t>
            </a:r>
            <a:endParaRPr lang="fi-FI" sz="1200" dirty="0" smtClean="0"/>
          </a:p>
          <a:p>
            <a:r>
              <a:rPr lang="fi-FI" sz="1200" dirty="0" smtClean="0"/>
              <a:t>Germany</a:t>
            </a:r>
            <a:endParaRPr lang="fi-FI" sz="1200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142" y="5052878"/>
            <a:ext cx="17049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kstiruutu 10"/>
          <p:cNvSpPr txBox="1"/>
          <p:nvPr/>
        </p:nvSpPr>
        <p:spPr>
          <a:xfrm>
            <a:off x="7534449" y="6185512"/>
            <a:ext cx="1114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err="1" smtClean="0"/>
              <a:t>Andres</a:t>
            </a:r>
            <a:r>
              <a:rPr lang="fi-FI" sz="1200" dirty="0" smtClean="0"/>
              <a:t> </a:t>
            </a:r>
            <a:r>
              <a:rPr lang="fi-FI" sz="1200" dirty="0" err="1" smtClean="0"/>
              <a:t>Iniesta</a:t>
            </a:r>
            <a:endParaRPr lang="fi-FI" sz="1200" dirty="0" smtClean="0"/>
          </a:p>
          <a:p>
            <a:r>
              <a:rPr lang="fi-FI" sz="1200" dirty="0" smtClean="0"/>
              <a:t>Spain</a:t>
            </a:r>
            <a:endParaRPr lang="fi-FI" sz="1200" dirty="0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6579" y="906700"/>
            <a:ext cx="2247900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kstiruutu 11"/>
          <p:cNvSpPr txBox="1"/>
          <p:nvPr/>
        </p:nvSpPr>
        <p:spPr>
          <a:xfrm>
            <a:off x="7239278" y="2372984"/>
            <a:ext cx="1123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Sebastian </a:t>
            </a:r>
            <a:r>
              <a:rPr lang="fi-FI" sz="1200" dirty="0" err="1" smtClean="0"/>
              <a:t>Loeb</a:t>
            </a:r>
            <a:endParaRPr lang="fi-FI" sz="1200" dirty="0" smtClean="0"/>
          </a:p>
          <a:p>
            <a:r>
              <a:rPr lang="fi-FI" sz="1200" dirty="0" smtClean="0"/>
              <a:t>France</a:t>
            </a:r>
            <a:endParaRPr lang="fi-FI" sz="1200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761" y="2787958"/>
            <a:ext cx="1362075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kstiruutu 12"/>
          <p:cNvSpPr txBox="1"/>
          <p:nvPr/>
        </p:nvSpPr>
        <p:spPr>
          <a:xfrm>
            <a:off x="7304761" y="4559608"/>
            <a:ext cx="13620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dirty="0" err="1" smtClean="0"/>
              <a:t>Gianluigi</a:t>
            </a:r>
            <a:r>
              <a:rPr lang="fi-FI" sz="1100" dirty="0" smtClean="0"/>
              <a:t> </a:t>
            </a:r>
            <a:r>
              <a:rPr lang="fi-FI" sz="1100" dirty="0" err="1" smtClean="0"/>
              <a:t>Buffon</a:t>
            </a:r>
            <a:endParaRPr lang="fi-FI" sz="1100" dirty="0" smtClean="0"/>
          </a:p>
          <a:p>
            <a:r>
              <a:rPr lang="fi-FI" sz="1100" dirty="0" err="1" smtClean="0"/>
              <a:t>Italy</a:t>
            </a:r>
            <a:endParaRPr lang="fi-FI" sz="1100" dirty="0"/>
          </a:p>
        </p:txBody>
      </p:sp>
    </p:spTree>
    <p:extLst>
      <p:ext uri="{BB962C8B-B14F-4D97-AF65-F5344CB8AC3E}">
        <p14:creationId xmlns:p14="http://schemas.microsoft.com/office/powerpoint/2010/main" val="2215102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43</Words>
  <Application>Microsoft Office PowerPoint</Application>
  <PresentationFormat>Näytössä katseltava diaesitys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Office-teema</vt:lpstr>
      <vt:lpstr>Where do you come from? – I come from… Where does he/she come from? – He/She comes from…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do you come from? – I come from… Where does he/she come from? – He/She comes from…</dc:title>
  <dc:creator>Satu</dc:creator>
  <cp:lastModifiedBy>Satu</cp:lastModifiedBy>
  <cp:revision>8</cp:revision>
  <dcterms:created xsi:type="dcterms:W3CDTF">2016-05-24T07:37:49Z</dcterms:created>
  <dcterms:modified xsi:type="dcterms:W3CDTF">2016-05-24T08:41:44Z</dcterms:modified>
</cp:coreProperties>
</file>