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i-F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Lisää kuva napsauttamalla kuvaketta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7B8F19-800B-48BB-9D3E-671C0406CFA4}" type="datetimeFigureOut">
              <a:rPr lang="fi-FI" smtClean="0"/>
              <a:t>31.1.2014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EE6274-CF7F-4E68-947C-19AA88D32F9C}" type="slidenum">
              <a:rPr lang="fi-FI" smtClean="0"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ende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Blender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 descr="https://encrypted-tbn3.gstatic.com/images?q=tbn:ANd9GcRpYICbRNT5FnjXX_o2EvcL48BHcsPdpBh5rDug5WHfp-5DomnO5uo0p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659218" cy="18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2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Blender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Avoimeen lähdekoodiin perustuva 3D grafiikkaohjelma</a:t>
            </a:r>
          </a:p>
          <a:p>
            <a:r>
              <a:rPr lang="fi-FI" dirty="0" smtClean="0"/>
              <a:t>Soveltuu mallinnukseen ja </a:t>
            </a:r>
            <a:r>
              <a:rPr lang="fi-FI" dirty="0" err="1" smtClean="0"/>
              <a:t>animointiin</a:t>
            </a:r>
            <a:endParaRPr lang="fi-FI" dirty="0" smtClean="0"/>
          </a:p>
          <a:p>
            <a:r>
              <a:rPr lang="fi-FI" dirty="0" smtClean="0"/>
              <a:t>Käytetään myös elokuvien ja elokuvatehosteiden tekoon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80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Blenderin</a:t>
            </a:r>
            <a:r>
              <a:rPr lang="fi-FI" dirty="0" smtClean="0"/>
              <a:t> työruutu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70916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7234"/>
            <a:ext cx="7072353" cy="5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/>
          <p:cNvSpPr txBox="1"/>
          <p:nvPr/>
        </p:nvSpPr>
        <p:spPr>
          <a:xfrm>
            <a:off x="7452320" y="1340768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Objektien hallinta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Rakenne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Työtilat</a:t>
            </a:r>
          </a:p>
        </p:txBody>
      </p:sp>
      <p:sp>
        <p:nvSpPr>
          <p:cNvPr id="18" name="Nuoli oikealle 17"/>
          <p:cNvSpPr/>
          <p:nvPr/>
        </p:nvSpPr>
        <p:spPr>
          <a:xfrm rot="10800000">
            <a:off x="1403648" y="1448779"/>
            <a:ext cx="6048672" cy="108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Nuoli oikealle 18"/>
          <p:cNvSpPr/>
          <p:nvPr/>
        </p:nvSpPr>
        <p:spPr>
          <a:xfrm rot="10800000">
            <a:off x="785280" y="1837116"/>
            <a:ext cx="6667040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Nuoli oikealle 20"/>
          <p:cNvSpPr/>
          <p:nvPr/>
        </p:nvSpPr>
        <p:spPr>
          <a:xfrm rot="9126805">
            <a:off x="1073182" y="4389086"/>
            <a:ext cx="6744985" cy="110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Alanuoli 21"/>
          <p:cNvSpPr/>
          <p:nvPr/>
        </p:nvSpPr>
        <p:spPr>
          <a:xfrm rot="6582416">
            <a:off x="6935673" y="1743571"/>
            <a:ext cx="126705" cy="9176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72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Blender</a:t>
            </a:r>
            <a:r>
              <a:rPr lang="fi-FI" dirty="0" smtClean="0"/>
              <a:t> esimerkkejä</a:t>
            </a:r>
            <a:endParaRPr lang="fi-FI" dirty="0"/>
          </a:p>
        </p:txBody>
      </p:sp>
      <p:pic>
        <p:nvPicPr>
          <p:cNvPr id="2050" name="Picture 2" descr="http://1.bp.blogspot.com/-vsn2r4d610Y/UAlzYxxzzPI/AAAAAAAADQU/EiB_rNPE1Lw/s1600/blender-3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6417167" cy="36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wnload.ba/proimg/blender-20111023-203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95" y="3429000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ip.de/ii/9/2/1/2/9/8/3/3502f04bdf6ffc4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27" y="2276872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 mielenkiinnostanne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i-FI" dirty="0" smtClean="0"/>
              <a:t>Lisätietoa:   </a:t>
            </a:r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://www.blender.org/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8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uippu">
  <a:themeElements>
    <a:clrScheme name="Huippu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uippu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uippu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</TotalTime>
  <Words>34</Words>
  <Application>Microsoft Office PowerPoint</Application>
  <PresentationFormat>Näytössä katseltava diaesitys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Huippu</vt:lpstr>
      <vt:lpstr>Blender</vt:lpstr>
      <vt:lpstr>Blender</vt:lpstr>
      <vt:lpstr>Blenderin työruutu</vt:lpstr>
      <vt:lpstr>Blender esimerkkejä</vt:lpstr>
      <vt:lpstr>Kiitos mielenkiinnostanne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Blender</dc:title>
  <dc:creator>Harri Mäkinen</dc:creator>
  <cp:lastModifiedBy>Harri Mäkinen</cp:lastModifiedBy>
  <cp:revision>8</cp:revision>
  <dcterms:created xsi:type="dcterms:W3CDTF">2014-01-17T08:02:24Z</dcterms:created>
  <dcterms:modified xsi:type="dcterms:W3CDTF">2014-01-31T08:30:43Z</dcterms:modified>
</cp:coreProperties>
</file>