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94159751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e941597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26a74e5d3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126a74e5d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26a74e5d3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1126a74e5d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26a74e5d3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126a74e5d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14. Jatkosota – Suomi hyökkääjänä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Tulkinnat jatkosotaan joutumisesta ja sodan vaiheet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Tulkinnat jatkosotaan joutumisesta – ajopuuteoria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b="1" dirty="0"/>
              <a:t>Ajopuuteoria</a:t>
            </a:r>
            <a:r>
              <a:rPr lang="fi-FI" dirty="0"/>
              <a:t> syntyi nopeasti sodan jälkeen selittämään Suomen liittymistä sotaan.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Teorian mukaan Suomi ”ajautui” sotaan ympäristönsä vaikutuksesta, ei tietoisen valinnan seurauksena.</a:t>
            </a:r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Kun Saksan ja Neuvostoliiton välille syttyi sota, oli valittava puoli. Neuvostoliitto koettiin uhkaavana, joten liittolaiseksi valittiin Saksa.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Suomi oli myös riippuvainen Saksasta taloudellisesti, mikä puolsi Saksan tukemista sotilaallisesti.</a:t>
            </a:r>
            <a:endParaRPr dirty="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Tulkinnat jatkosotaan joutumisesta – koskiveneteoria</a:t>
            </a:r>
            <a:endParaRPr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b="1" dirty="0"/>
              <a:t>Koskiveneteorian</a:t>
            </a:r>
            <a:r>
              <a:rPr lang="fi-FI" dirty="0"/>
              <a:t> mukaan Suomi valitsi suurvaltojen puristuksessa tietoisesti liittolaisuuden Saksan kanssa.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Päätöstä ohjasi mahdollisuus saada takaisin menetettyjä alueita Saksan tuella.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Tietoisia valintoja olivat esimerkiksi kauttakulkusopimus, Lapin alueen luovuttaminen saksalaisten sotatoimialueeksi ja yhteiset hyökkäysvalmistelut Saksan kanssa.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Ulkomaalaiset tutkijat nostivat teorian esille jo 1960-luvulla, mutta ajopuuteoria väistyi vasta 1980-luvun lopulla.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vaiheet – hyökkäysvaihe (1941)</a:t>
            </a:r>
            <a:endParaRPr dirty="0"/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Suomi valloitti nopeasti takaisin talvisodassa menettämänsä alueet ja eteni vielä pidemmälle.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Puna-armeija teki kuitenkin sitkeää vastarintaa. Hyökkäysvaiheessa kaatui likimain yhtä paljon sotilaita kuin talvisodassa, noin 26 000.</a:t>
            </a:r>
            <a:endParaRPr dirty="0"/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vaiheet – asemasota (1941–1944)</a:t>
            </a:r>
            <a:endParaRPr dirty="0"/>
          </a:p>
        </p:txBody>
      </p:sp>
      <p:sp>
        <p:nvSpPr>
          <p:cNvPr id="117" name="Google Shape;117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Asemasodan aikana rintamalinjassa ei tapahtunut suuria muutoksia, vaikka pienempiä taisteluja käytiinkin.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Tänä aikana Neuvostoliitto käänsi sodan Saksaa vastaan edukseen Stalingradin taisteluissa 1942–1943.</a:t>
            </a:r>
            <a:endParaRPr dirty="0"/>
          </a:p>
          <a:p>
            <a:pPr marL="1085850" lvl="0" indent="-857250">
              <a:buFont typeface="Arial" panose="020B0604020202020204" pitchFamily="34" charset="0"/>
              <a:buChar char="•"/>
            </a:pPr>
            <a:r>
              <a:rPr lang="fi-FI" dirty="0"/>
              <a:t>Suomi pyrki erillisrauhaan, mutta ei suostunut Neuvostoliiton esittämiin ankariin ehtoihin. Lisäksi irtautuminen Saksan rinnalta olisi ollut vaikeaa.</a:t>
            </a:r>
            <a:endParaRPr dirty="0"/>
          </a:p>
        </p:txBody>
      </p:sp>
      <p:sp>
        <p:nvSpPr>
          <p:cNvPr id="118" name="Google Shape;118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vaiheet – </a:t>
            </a:r>
            <a:br>
              <a:rPr lang="fi-FI" dirty="0"/>
            </a:br>
            <a:r>
              <a:rPr lang="fi-FI" dirty="0"/>
              <a:t>kesän 1944 suurhyökkäys</a:t>
            </a:r>
            <a:endParaRPr dirty="0"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Neuvostoliitto aloitti suurhyökkäyksen Suomeen kesäkuussa. Se vaati Suomelta ehdotonta antautumista.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Alun paniikinomaisen perääntymisen jälkeen Suomi sai puolustuksensa vähitellen järjestykseen.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Ryti–</a:t>
            </a:r>
            <a:r>
              <a:rPr lang="fi-FI" dirty="0" err="1"/>
              <a:t>Ribbentrop</a:t>
            </a:r>
            <a:r>
              <a:rPr lang="fi-FI" dirty="0"/>
              <a:t>-sopimus takasi Saksan aseavun jatkumisen Suomelle.</a:t>
            </a:r>
            <a:endParaRPr dirty="0"/>
          </a:p>
          <a:p>
            <a:pPr marL="10858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Suomelle menestyksekkäiden Tali-Ihantalan taisteluiden jälkeen Neuvostoliitto luopui ehdottoman antautumisen vaatimuksestaan. Suomi saattoi pyrkiä sodasta irti itsenäisyytensä säilyttäneenä.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Mukautettu</PresentationFormat>
  <Paragraphs>35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14. Jatkosota – Suomi hyökkääjänä  Tietoisku: Tulkinnat jatkosotaan joutumisesta ja sodan vaiheet</vt:lpstr>
      <vt:lpstr>Tulkinnat jatkosotaan joutumisesta – ajopuuteoria</vt:lpstr>
      <vt:lpstr>Tulkinnat jatkosotaan joutumisesta – koskiveneteoria</vt:lpstr>
      <vt:lpstr>Jatkosodan vaiheet – hyökkäysvaihe (1941)</vt:lpstr>
      <vt:lpstr>Jatkosodan vaiheet – asemasota (1941–1944)</vt:lpstr>
      <vt:lpstr>Jatkosodan vaiheet –  kesän 1944 suurhyökkäys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Jatkosota – Suomi hyökkääjänä  Tietoisku: Tulkinnat jatkosotaan joutumisesta ja sodan vaiheet</dc:title>
  <cp:lastModifiedBy>Mika Kortelainen</cp:lastModifiedBy>
  <cp:revision>1</cp:revision>
  <dcterms:modified xsi:type="dcterms:W3CDTF">2022-03-05T14:34:19Z</dcterms:modified>
</cp:coreProperties>
</file>