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7" r:id="rId6"/>
    <p:sldId id="258" r:id="rId7"/>
    <p:sldId id="259" r:id="rId8"/>
    <p:sldId id="260" r:id="rId9"/>
    <p:sldId id="261" r:id="rId10"/>
    <p:sldId id="26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95A2FF-834E-A79C-393A-1D19D4DFDFB8}" v="1" dt="2021-05-21T05:19:42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30A4F1-869A-4C42-AFED-AF7C6BA489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A64F532-7CC3-4B61-B9D8-ED8220BB28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C968EC-03B9-435E-B561-6B1FD2EBD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66E2BA-1036-4E88-99DB-DAA9A1276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E78969-7124-4514-AB27-67003E0DC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047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2E7171-AC48-453F-8C88-F3167DF0D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4E013EB-66ED-4A24-8F04-71D2DB767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555B93-6D59-4E7A-BD03-0A6567853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6BFD91-3DA2-4D18-B918-72C164FCD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D7C9AE-0915-46E7-B66E-378919964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905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DE8D942-9C61-4025-B949-ABC7BD6C76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68B6ADC-1E27-4FFD-AF95-5ABBBEF0F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7F4B1B-A63D-4E53-8A87-3D553C577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41E153-D239-4E87-95C5-03F6A315C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3377BB-6C07-4C03-BC39-6D86E5376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447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DC1B0F9-C607-4500-A01B-397BA9B55586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906101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42FE56-9AE1-4F23-B1A9-B97FE4110165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00714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otsikko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36028-BA32-4ED9-90B1-161C99EC8AE5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38835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B535495-07CA-4DA2-B0B0-5B4E44292060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326779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6A3FC90-673C-4228-A43C-80AE8FB56268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991015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C59638C-DA04-40A1-82D1-265D222D1FA8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87402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A20ABFD-192C-46E5-A3F7-2E0B8A1F2DDF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63360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20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D86073-EC6B-4562-821A-23D22DF0EDCE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84298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E490FC-ABF3-4082-B19C-5832D6BF4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DEBC2F-6017-46CF-946C-7F88E144E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ED6550-4B0D-48FD-83BA-A9788D395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9F805B-0E72-465C-8B3A-077B772F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3BEE73-1138-4D21-AA1F-EE970F71B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5174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20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16C3008-45CA-4F5F-9499-A5B489862E11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3108162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896003-FAC9-4AAE-80F4-904A79973770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902088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92B8AA3-2578-4755-B00B-32EB9B111A46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510873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AE4B3B-0743-4383-A70A-8C4D73287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7571D5-B473-4266-8902-020E64A5D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AE68BD-D0B2-4B55-906D-18CE1DEBD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97E97C-2B27-4465-B3B7-A0591183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99EB85-7618-4F74-8051-0D8CF8050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78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1F9A42-3F38-4EE5-9DB6-F4CC1EC8F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6A6B62-062C-48E4-9C33-C5500496F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B640845-9949-4DBA-9C11-66D0C4516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D209E91-797F-4CD4-BEEA-C4BB3F969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89B0987-08E7-45F4-88B6-EF6DFD715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5EA63E-A9CB-4C71-AA2F-46662883D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595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1A77DE-FC9C-4134-BC76-B05B0FCED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B4289B-BD54-48F4-B6CA-9153956F4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BA84D70-BFAF-4E75-9CD7-D91841FCD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2F21C8D-521F-4A79-A696-BC07DCEA1C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7915A4C-CC55-49E5-AF86-F773E344C7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2A4CD78-0A56-446F-9C05-11F15587E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A90330B-985F-4E45-966B-FF6A017F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595C08E-9F90-4780-8C91-3C4866426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82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0A3991-210A-4282-BEAD-46981AAE4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EA0FF06-C31C-4777-8590-2B30161FC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605F26F-6107-43B8-BB01-C19BAD659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C0627E1-CCEF-45CD-99E7-0F632075A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661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440011D-1C93-4B7D-AB8B-2F4296413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CB8ED1E-C953-47E1-9748-16F5FCD8A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6CD4983-C068-4D30-8C4A-1C147BB28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155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93BE3C-4A40-4A81-AFBA-E0EE6EB41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FC1F87-DBD2-4D54-B812-18C47D1CC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9C46793-5341-4894-9EA6-77F134938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8DEB238-254C-4D3A-8D94-F669A1644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0BD378A-EFAB-429E-8333-C8D7CCAB3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F25129A-A256-4F47-A8D7-534291F2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7598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F563C6-BC6A-47A6-BFAD-A8CC5095A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525AB2A-ED18-4F07-8D4F-37A91D455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4A3A2DE-2CA8-417B-B051-730C73095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53998EB-DDEA-407E-9F7E-A6115F3A5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6349A7-63C1-449E-B9F3-064BACDEF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FBCD43A-2073-400F-B604-0D6A4D910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8678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E98B5B8-DAE7-428E-B9FC-91EA1DF4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46E5A6-BCE4-4128-A4A3-6C6E3896F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084883-B9DC-4A5A-8AB0-83BD16BD41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708EB-6A86-40B2-96AA-0E4F0B3BA746}" type="datetimeFigureOut">
              <a:rPr lang="fi-FI" smtClean="0"/>
              <a:t>17.10.2022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ABE386-867D-4EF9-B142-7271F0EE2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6F3381-97A5-466B-B968-BDE1FD4465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E4450-1EC3-477F-B883-AE2EC246EE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26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/>
              <a:t>Muokkaa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fld id="{B84F1771-DDC5-4F99-9C9D-9C3170300F6C}" type="datetime1">
              <a:rPr lang="fi-FI" smtClean="0"/>
              <a:pPr/>
              <a:t>17.10.2022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02308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87936" y="1205334"/>
            <a:ext cx="8661861" cy="2447643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TOIMINNAN SUUNNITTELU, TOTEUTUS JA ARVIOINTI</a:t>
            </a:r>
            <a:endParaRPr lang="sv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62264" y="3782425"/>
            <a:ext cx="2047382" cy="516466"/>
          </a:xfrm>
        </p:spPr>
        <p:txBody>
          <a:bodyPr/>
          <a:lstStyle/>
          <a:p>
            <a:r>
              <a:rPr lang="fi-FI" dirty="0"/>
              <a:t>Leena Pirnes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584210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71920" y="621438"/>
            <a:ext cx="9372600" cy="785549"/>
          </a:xfrm>
        </p:spPr>
        <p:txBody>
          <a:bodyPr>
            <a:normAutofit/>
          </a:bodyPr>
          <a:lstStyle/>
          <a:p>
            <a:pPr algn="ctr"/>
            <a:r>
              <a:rPr lang="fi-FI" sz="4000" b="1" dirty="0"/>
              <a:t>ASIAKASSUUNNITELMAT</a:t>
            </a:r>
            <a:endParaRPr lang="sv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71920" y="2063693"/>
            <a:ext cx="10319280" cy="3162650"/>
          </a:xfrm>
        </p:spPr>
        <p:txBody>
          <a:bodyPr/>
          <a:lstStyle/>
          <a:p>
            <a:r>
              <a:rPr lang="fi-FI" sz="3200" dirty="0"/>
              <a:t>Asiakastyön suunnitelmat </a:t>
            </a:r>
            <a:r>
              <a:rPr lang="fi-FI" sz="2400" i="1" dirty="0" err="1"/>
              <a:t>Kaso</a:t>
            </a:r>
            <a:r>
              <a:rPr lang="fi-FI" sz="2400" i="1" dirty="0"/>
              <a:t>-kirja s. 86</a:t>
            </a:r>
          </a:p>
          <a:p>
            <a:pPr marL="45720" indent="0">
              <a:buNone/>
            </a:pPr>
            <a:r>
              <a:rPr lang="fi-FI" sz="3200" dirty="0">
                <a:sym typeface="Wingdings" panose="05000000000000000000" pitchFamily="2" charset="2"/>
              </a:rPr>
              <a:t>	 Mitä suunnitelmia asiakkaille laaditaan?</a:t>
            </a:r>
            <a:endParaRPr lang="fi-FI" sz="3200" dirty="0"/>
          </a:p>
          <a:p>
            <a:pPr marL="45720" indent="0">
              <a:buNone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23813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09700" y="194733"/>
            <a:ext cx="9372600" cy="795867"/>
          </a:xfrm>
        </p:spPr>
        <p:txBody>
          <a:bodyPr>
            <a:normAutofit/>
          </a:bodyPr>
          <a:lstStyle/>
          <a:p>
            <a:r>
              <a:rPr lang="fi-FI" sz="3600" b="1" dirty="0"/>
              <a:t>TIEDON KERUU eli TARPEIDEN KARTOITUS </a:t>
            </a:r>
            <a:endParaRPr lang="sv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32152" y="1689838"/>
            <a:ext cx="9890654" cy="4274734"/>
          </a:xfrm>
        </p:spPr>
        <p:txBody>
          <a:bodyPr>
            <a:normAutofit fontScale="92500"/>
          </a:bodyPr>
          <a:lstStyle/>
          <a:p>
            <a:r>
              <a:rPr lang="fi-FI" sz="3600" dirty="0"/>
              <a:t>Mitä tarpeita ja toiveita asiakkaalla/ryhmällä voi olla?</a:t>
            </a:r>
            <a:br>
              <a:rPr lang="fi-FI" sz="3600" dirty="0"/>
            </a:br>
            <a:endParaRPr lang="fi-FI" sz="3600" dirty="0"/>
          </a:p>
          <a:p>
            <a:r>
              <a:rPr lang="fi-FI" sz="3600" dirty="0"/>
              <a:t>Millä tavalla voit selvittää tarpeita?</a:t>
            </a:r>
          </a:p>
          <a:p>
            <a:pPr marL="45720" indent="0">
              <a:buNone/>
            </a:pPr>
            <a:endParaRPr lang="fi-FI" sz="3600" dirty="0"/>
          </a:p>
          <a:p>
            <a:r>
              <a:rPr lang="fi-FI" sz="3600" dirty="0"/>
              <a:t>Millaisia tiedonkeruumenetelmiä voit käyttää?</a:t>
            </a:r>
          </a:p>
          <a:p>
            <a:pPr marL="45720" indent="0">
              <a:buNone/>
            </a:pPr>
            <a:r>
              <a:rPr lang="fi-FI" sz="3600" dirty="0"/>
              <a:t>	</a:t>
            </a:r>
            <a:endParaRPr lang="sv-FI" sz="3600" dirty="0"/>
          </a:p>
        </p:txBody>
      </p:sp>
    </p:spTree>
    <p:extLst>
      <p:ext uri="{BB962C8B-B14F-4D97-AF65-F5344CB8AC3E}">
        <p14:creationId xmlns:p14="http://schemas.microsoft.com/office/powerpoint/2010/main" val="119349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>
            <a:off x="2061080" y="207542"/>
            <a:ext cx="7986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HOITO- JA KASVATUS PROSESSI</a:t>
            </a:r>
            <a:endParaRPr kumimoji="0" lang="sv-FI" sz="3200" b="1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1511994" y="1384347"/>
            <a:ext cx="135625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TARPEET</a:t>
            </a:r>
            <a:endParaRPr kumimoji="0" lang="sv-FI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5" name="Suorakulmio 4"/>
          <p:cNvSpPr/>
          <p:nvPr/>
        </p:nvSpPr>
        <p:spPr>
          <a:xfrm>
            <a:off x="3215071" y="1384347"/>
            <a:ext cx="161225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TAVOITTEET</a:t>
            </a:r>
            <a:endParaRPr kumimoji="0" lang="sv-FI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5128559" y="1458191"/>
            <a:ext cx="185175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SUUNNITELMA</a:t>
            </a:r>
            <a:endParaRPr kumimoji="0" lang="sv-FI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7354696" y="1485760"/>
            <a:ext cx="14705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TOTEUTUS</a:t>
            </a:r>
            <a:endParaRPr kumimoji="0" lang="sv-FI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9192969" y="1450300"/>
            <a:ext cx="146473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ARVIOINTI</a:t>
            </a:r>
            <a:endParaRPr kumimoji="0" lang="sv-FI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cxnSp>
        <p:nvCxnSpPr>
          <p:cNvPr id="9" name="Suora nuoliyhdysviiva 8"/>
          <p:cNvCxnSpPr/>
          <p:nvPr/>
        </p:nvCxnSpPr>
        <p:spPr>
          <a:xfrm>
            <a:off x="2754628" y="1924044"/>
            <a:ext cx="3413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nuoliyhdysviiva 9"/>
          <p:cNvCxnSpPr/>
          <p:nvPr/>
        </p:nvCxnSpPr>
        <p:spPr>
          <a:xfrm>
            <a:off x="4722218" y="1924044"/>
            <a:ext cx="3413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>
            <a:off x="6847406" y="1907500"/>
            <a:ext cx="3413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>
            <a:off x="8622703" y="1915391"/>
            <a:ext cx="45958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ruutu 12"/>
          <p:cNvSpPr txBox="1"/>
          <p:nvPr/>
        </p:nvSpPr>
        <p:spPr>
          <a:xfrm>
            <a:off x="441312" y="2452397"/>
            <a:ext cx="1158081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26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TARPEET </a:t>
            </a:r>
            <a:r>
              <a:rPr kumimoji="0" lang="fi-FI" sz="26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(toiveet, mielenkiinnonkohteet, tuen tarpeet) kartoitetaan erilaisilla </a:t>
            </a:r>
            <a:r>
              <a:rPr kumimoji="0" lang="fi-FI" sz="2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tiedonkeruumenetelmillä</a:t>
            </a:r>
            <a:r>
              <a:rPr kumimoji="0" lang="fi-FI" sz="2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: </a:t>
            </a:r>
            <a:r>
              <a:rPr kumimoji="0" lang="fi-FI" sz="26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havainnoimalla, kyselemällä asiakkaalta, omaisilta ja työntekijöiltä, lukemalla suunnitelmista (mm. VASU, HOPASU)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6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26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TAVOITTEET </a:t>
            </a:r>
            <a:r>
              <a:rPr kumimoji="0" lang="fi-FI" sz="26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asetetaan tarpeiden perusteella esim. motoristen perustaitojen harjoitteleminen, sosiaalisen vuorovaikutuksen tukeminen ja vahvistaminen, saksien käytön opetteleminen, virkistyminen, reisilihasten vahvistaminen, olkapäiden liikkuvuuden ylläpitäminen/lisääminen jne.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6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9DB814E6-58A2-4858-8610-FE263B322FB9}"/>
              </a:ext>
            </a:extLst>
          </p:cNvPr>
          <p:cNvSpPr/>
          <p:nvPr/>
        </p:nvSpPr>
        <p:spPr>
          <a:xfrm>
            <a:off x="1719699" y="847944"/>
            <a:ext cx="8752601" cy="382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/>
              <a:t>dokumentointi</a:t>
            </a:r>
          </a:p>
        </p:txBody>
      </p:sp>
      <p:sp>
        <p:nvSpPr>
          <p:cNvPr id="14" name="Nuoli: Alas 13">
            <a:extLst>
              <a:ext uri="{FF2B5EF4-FFF2-40B4-BE49-F238E27FC236}">
                <a16:creationId xmlns:a16="http://schemas.microsoft.com/office/drawing/2014/main" id="{907E292E-4843-43A0-9C20-0CAF9AD6F358}"/>
              </a:ext>
            </a:extLst>
          </p:cNvPr>
          <p:cNvSpPr/>
          <p:nvPr/>
        </p:nvSpPr>
        <p:spPr>
          <a:xfrm>
            <a:off x="2080299" y="1111540"/>
            <a:ext cx="249740" cy="38274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Nuoli: Alas 14">
            <a:extLst>
              <a:ext uri="{FF2B5EF4-FFF2-40B4-BE49-F238E27FC236}">
                <a16:creationId xmlns:a16="http://schemas.microsoft.com/office/drawing/2014/main" id="{9C7E855C-58A1-4FF7-9000-4AF2E0DD8240}"/>
              </a:ext>
            </a:extLst>
          </p:cNvPr>
          <p:cNvSpPr/>
          <p:nvPr/>
        </p:nvSpPr>
        <p:spPr>
          <a:xfrm>
            <a:off x="5929564" y="1192974"/>
            <a:ext cx="249740" cy="38274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Nuoli: Alas 15">
            <a:extLst>
              <a:ext uri="{FF2B5EF4-FFF2-40B4-BE49-F238E27FC236}">
                <a16:creationId xmlns:a16="http://schemas.microsoft.com/office/drawing/2014/main" id="{92A79DCE-53C7-482B-9463-10D64160CB32}"/>
              </a:ext>
            </a:extLst>
          </p:cNvPr>
          <p:cNvSpPr/>
          <p:nvPr/>
        </p:nvSpPr>
        <p:spPr>
          <a:xfrm>
            <a:off x="7893632" y="1166856"/>
            <a:ext cx="249740" cy="38274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Nuoli: Alas 16">
            <a:extLst>
              <a:ext uri="{FF2B5EF4-FFF2-40B4-BE49-F238E27FC236}">
                <a16:creationId xmlns:a16="http://schemas.microsoft.com/office/drawing/2014/main" id="{57E62CA4-F68C-4750-B76A-E84214B9F154}"/>
              </a:ext>
            </a:extLst>
          </p:cNvPr>
          <p:cNvSpPr/>
          <p:nvPr/>
        </p:nvSpPr>
        <p:spPr>
          <a:xfrm>
            <a:off x="9744721" y="1166856"/>
            <a:ext cx="249740" cy="38274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Nuoli: Alas 17">
            <a:extLst>
              <a:ext uri="{FF2B5EF4-FFF2-40B4-BE49-F238E27FC236}">
                <a16:creationId xmlns:a16="http://schemas.microsoft.com/office/drawing/2014/main" id="{E52DEAED-3A1C-454F-9A79-833CF463D355}"/>
              </a:ext>
            </a:extLst>
          </p:cNvPr>
          <p:cNvSpPr/>
          <p:nvPr/>
        </p:nvSpPr>
        <p:spPr>
          <a:xfrm>
            <a:off x="3909759" y="1127021"/>
            <a:ext cx="249740" cy="382745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215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213764" y="181957"/>
            <a:ext cx="1185799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32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SUUNNITELMA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 tehdään tavoitteiden perusteella eli mietitään millä tavoilla esim. reisilihaksia vahvistetaan tai saksien käyttöä harjoitellaan.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32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TOIMINTA TOTEUTETAAN 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suunnitelman pohjalta (voi muuttua!)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Toiminnan jälkeen </a:t>
            </a:r>
            <a:r>
              <a:rPr kumimoji="0" lang="fi-FI" sz="32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ARVIOIDAAN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 toteutuivatko tavoitteet.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  <a:sym typeface="Wingdings" panose="05000000000000000000" pitchFamily="2" charset="2"/>
              </a:rPr>
              <a:t>	 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Jos toteutuivat- miksi? </a:t>
            </a:r>
            <a:b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</a:b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	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Jos eivät –miksi? </a:t>
            </a:r>
            <a:b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</a:b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	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Mitä tekisin seuraavalla kerralla toisella tavalla?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Kaso</a:t>
            </a:r>
            <a:r>
              <a:rPr kumimoji="0" lang="fi-FI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t>-kirjassa s. 315 Toiminnan suunnittelulomake</a:t>
            </a:r>
          </a:p>
        </p:txBody>
      </p:sp>
    </p:spTree>
    <p:extLst>
      <p:ext uri="{BB962C8B-B14F-4D97-AF65-F5344CB8AC3E}">
        <p14:creationId xmlns:p14="http://schemas.microsoft.com/office/powerpoint/2010/main" val="142378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9867" y="177800"/>
            <a:ext cx="10514013" cy="1200416"/>
          </a:xfrm>
        </p:spPr>
        <p:txBody>
          <a:bodyPr>
            <a:normAutofit/>
          </a:bodyPr>
          <a:lstStyle/>
          <a:p>
            <a:r>
              <a:rPr lang="fi-FI" sz="3600" b="1" dirty="0"/>
              <a:t>HAVAINNOINTITAIDOT</a:t>
            </a:r>
            <a:br>
              <a:rPr lang="fi-FI" sz="3600" b="1" dirty="0"/>
            </a:br>
            <a:r>
              <a:rPr lang="fi-FI" sz="3600" b="1" dirty="0"/>
              <a:t>Mitä havainnoijalta edellytetään?</a:t>
            </a:r>
            <a:endParaRPr lang="sv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089680" y="1652631"/>
            <a:ext cx="4572000" cy="4688902"/>
          </a:xfrm>
        </p:spPr>
        <p:txBody>
          <a:bodyPr>
            <a:normAutofit fontScale="92500"/>
          </a:bodyPr>
          <a:lstStyle/>
          <a:p>
            <a:r>
              <a:rPr lang="fi-FI" sz="2800" dirty="0"/>
              <a:t>Tuntee ihmisen kehityksen etenemisen </a:t>
            </a:r>
          </a:p>
          <a:p>
            <a:r>
              <a:rPr lang="fi-FI" sz="2800" dirty="0"/>
              <a:t>Läsnäoloa, kiinnostusta, keskittymistä ja avoimuutta</a:t>
            </a:r>
          </a:p>
          <a:p>
            <a:r>
              <a:rPr lang="fi-FI" sz="2800" dirty="0"/>
              <a:t>Hyviä kuuntelutaitoja</a:t>
            </a:r>
          </a:p>
          <a:p>
            <a:r>
              <a:rPr lang="fi-FI" sz="2800" dirty="0"/>
              <a:t>Puolueettomuutta, objektiivisuutta</a:t>
            </a:r>
          </a:p>
          <a:p>
            <a:r>
              <a:rPr lang="fi-FI" sz="2800" dirty="0"/>
              <a:t>Kärsivällisyyttä</a:t>
            </a:r>
            <a:endParaRPr lang="sv-FI" sz="28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924145" y="1652631"/>
            <a:ext cx="5106987" cy="4765102"/>
          </a:xfrm>
        </p:spPr>
        <p:txBody>
          <a:bodyPr>
            <a:normAutofit fontScale="92500"/>
          </a:bodyPr>
          <a:lstStyle/>
          <a:p>
            <a:r>
              <a:rPr lang="fi-FI" sz="2800" dirty="0"/>
              <a:t>Havainnot kirjataan arkikielellä yksilön vahvuuksia korostaen.</a:t>
            </a:r>
          </a:p>
          <a:p>
            <a:r>
              <a:rPr lang="fi-FI" sz="2800" dirty="0"/>
              <a:t>Voidaan myös videoida. Havaintojen tallentaminen todella tärkeää! </a:t>
            </a:r>
          </a:p>
          <a:p>
            <a:r>
              <a:rPr lang="fi-FI" sz="2800" dirty="0"/>
              <a:t>Muistiinpanot tulee tehdä huolellisesti ja suunnitelmallisesti </a:t>
            </a:r>
          </a:p>
          <a:p>
            <a:r>
              <a:rPr lang="fi-FI" sz="2800" dirty="0"/>
              <a:t>Mieti etukäteen mitä tarkkailet ja milloin tarkkailet</a:t>
            </a:r>
          </a:p>
          <a:p>
            <a:pPr marL="0" indent="0">
              <a:buNone/>
            </a:pPr>
            <a:endParaRPr lang="fi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309756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sten leikkiä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244_TF03461883" id="{EABD632A-4BF5-43C2-9670-3DC482933B4D}" vid="{21312614-7BC5-43C1-B39E-4DA40E93B87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B601C7B4BCCF94194FD1133633D13A1" ma:contentTypeVersion="6" ma:contentTypeDescription="Luo uusi asiakirja." ma:contentTypeScope="" ma:versionID="ab3bf60cdd930e7c8c3df265a79a1060">
  <xsd:schema xmlns:xsd="http://www.w3.org/2001/XMLSchema" xmlns:xs="http://www.w3.org/2001/XMLSchema" xmlns:p="http://schemas.microsoft.com/office/2006/metadata/properties" xmlns:ns3="3d667c4f-10ce-4b6d-a8dc-bb1802c1c583" xmlns:ns4="99ee8428-97cc-44ac-9503-311dd12c72b1" targetNamespace="http://schemas.microsoft.com/office/2006/metadata/properties" ma:root="true" ma:fieldsID="ab6cc9102369dd7fd0f810379ff54462" ns3:_="" ns4:_="">
    <xsd:import namespace="3d667c4f-10ce-4b6d-a8dc-bb1802c1c583"/>
    <xsd:import namespace="99ee8428-97cc-44ac-9503-311dd12c72b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667c4f-10ce-4b6d-a8dc-bb1802c1c5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ee8428-97cc-44ac-9503-311dd12c72b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F75477D-5F43-411D-904C-B731A3365B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667c4f-10ce-4b6d-a8dc-bb1802c1c583"/>
    <ds:schemaRef ds:uri="99ee8428-97cc-44ac-9503-311dd12c7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44AE50-978B-4E7D-9F2C-C1E69BAE85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F55461-5F8F-474B-B6DE-BB0335B9B52C}">
  <ds:schemaRefs>
    <ds:schemaRef ds:uri="99ee8428-97cc-44ac-9503-311dd12c72b1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d667c4f-10ce-4b6d-a8dc-bb1802c1c58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Laajakuva</PresentationFormat>
  <Paragraphs>39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Euphemia</vt:lpstr>
      <vt:lpstr>Wingdings</vt:lpstr>
      <vt:lpstr>Office-teema</vt:lpstr>
      <vt:lpstr>Lasten leikkiä 16x9</vt:lpstr>
      <vt:lpstr>TOIMINNAN SUUNNITTELU, TOTEUTUS JA ARVIOINTI</vt:lpstr>
      <vt:lpstr>ASIAKASSUUNNITELMAT</vt:lpstr>
      <vt:lpstr>TIEDON KERUU eli TARPEIDEN KARTOITUS </vt:lpstr>
      <vt:lpstr>PowerPoint-esitys</vt:lpstr>
      <vt:lpstr>PowerPoint-esitys</vt:lpstr>
      <vt:lpstr>HAVAINNOINTITAIDOT Mitä havainnoijalta edellytetään?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Pirnes Leena</dc:creator>
  <cp:lastModifiedBy>Pirnes Leena</cp:lastModifiedBy>
  <cp:revision>3</cp:revision>
  <dcterms:created xsi:type="dcterms:W3CDTF">2021-04-21T12:51:32Z</dcterms:created>
  <dcterms:modified xsi:type="dcterms:W3CDTF">2022-10-17T12:49:17Z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0x0101006B601C7B4BCCF94194FD1133633D13A1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2022-10-17T12:49:06Z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2baacab8-5842-4cae-b85b-f70bdcce9af2</vt:lpwstr>
  </property>
  <property fmtid="{D5CDD505-2E9C-101B-9397-08002B2CF9AE}" pid="8" name="MSIP_Label_defa4170-0d19-0005-0004-bc88714345d2_ActionId">
    <vt:lpwstr>230be872-1f77-49d3-bece-1a7ea1fb1492</vt:lpwstr>
  </property>
  <property fmtid="{D5CDD505-2E9C-101B-9397-08002B2CF9AE}" pid="9" name="MSIP_Label_defa4170-0d19-0005-0004-bc88714345d2_ContentBits">
    <vt:lpwstr>0</vt:lpwstr>
  </property>
</Properties>
</file>