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9" r:id="rId3"/>
    <p:sldId id="257" r:id="rId4"/>
    <p:sldId id="260" r:id="rId5"/>
    <p:sldId id="258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8" d="100"/>
          <a:sy n="78" d="100"/>
        </p:scale>
        <p:origin x="60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smtClean="0"/>
              <a:t>Muokkaa alaotsikon perustyyliä napsautt.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amakuva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 smtClean="0"/>
              <a:t>Lisää kuva napsauttamalla kuvaketta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inaus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imikort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arak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4/18/2023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uvan sara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i-FI" smtClean="0"/>
              <a:t>Lisää kuva napsauttamalla kuvaketta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i-FI" smtClean="0"/>
              <a:t>Lisää kuva napsauttamalla kuvaketta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i-FI" smtClean="0"/>
              <a:t>Lisää kuva napsauttamalla kuvaketta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4/18/2023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4/18/2023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4/18/2023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4/18/2023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 smtClean="0"/>
              <a:t>Lisää kuva napsauttamalla kuvaketta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4/18/2023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3869" y="593124"/>
            <a:ext cx="3093825" cy="5498757"/>
          </a:xfrm>
          <a:prstGeom prst="rect">
            <a:avLst/>
          </a:prstGeom>
        </p:spPr>
      </p:pic>
      <p:pic>
        <p:nvPicPr>
          <p:cNvPr id="5" name="Kuv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3086" y="944905"/>
            <a:ext cx="6557530" cy="4795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3959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6302" y="1471226"/>
            <a:ext cx="4286250" cy="4286250"/>
          </a:xfrm>
          <a:prstGeom prst="rect">
            <a:avLst/>
          </a:prstGeom>
        </p:spPr>
      </p:pic>
      <p:pic>
        <p:nvPicPr>
          <p:cNvPr id="3" name="Kuv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2784" y="2001794"/>
            <a:ext cx="4936399" cy="3225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6278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2082" y="630194"/>
            <a:ext cx="7712897" cy="5115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5802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5055" y="766119"/>
            <a:ext cx="7750714" cy="5165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9424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4854" y="1199318"/>
            <a:ext cx="8081319" cy="4542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5312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119" y="487320"/>
            <a:ext cx="10688595" cy="6012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6288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014" y="569954"/>
            <a:ext cx="10431851" cy="5867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5009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5611" y="542153"/>
            <a:ext cx="10453815" cy="5880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591620"/>
      </p:ext>
    </p:extLst>
  </p:cSld>
  <p:clrMapOvr>
    <a:masterClrMapping/>
  </p:clrMapOvr>
</p:sld>
</file>

<file path=ppt/theme/theme1.xml><?xml version="1.0" encoding="utf-8"?>
<a:theme xmlns:a="http://schemas.openxmlformats.org/drawingml/2006/main" name="Pisara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TM04033925[[fn=Pisara]]</Template>
  <TotalTime>21</TotalTime>
  <Words>0</Words>
  <Application>Microsoft Office PowerPoint</Application>
  <PresentationFormat>Laajakuva</PresentationFormat>
  <Paragraphs>0</Paragraphs>
  <Slides>8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2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8</vt:i4>
      </vt:variant>
    </vt:vector>
  </HeadingPairs>
  <TitlesOfParts>
    <vt:vector size="11" baseType="lpstr">
      <vt:lpstr>Arial</vt:lpstr>
      <vt:lpstr>Tw Cen MT</vt:lpstr>
      <vt:lpstr>Pisara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</vt:vector>
  </TitlesOfParts>
  <Company>Pihtiputaan kunta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Ylälehto Virpi</dc:creator>
  <cp:lastModifiedBy>Ylälehto Virpi</cp:lastModifiedBy>
  <cp:revision>6</cp:revision>
  <dcterms:created xsi:type="dcterms:W3CDTF">2023-04-18T07:33:57Z</dcterms:created>
  <dcterms:modified xsi:type="dcterms:W3CDTF">2023-04-18T07:55:43Z</dcterms:modified>
</cp:coreProperties>
</file>