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66" r:id="rId7"/>
    <p:sldId id="258" r:id="rId8"/>
    <p:sldId id="265" r:id="rId9"/>
    <p:sldId id="261" r:id="rId10"/>
    <p:sldId id="262" r:id="rId11"/>
    <p:sldId id="263" r:id="rId12"/>
    <p:sldId id="264" r:id="rId13"/>
    <p:sldId id="267" r:id="rId14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4E632B-4A88-4466-A00F-686D548DF51D}" v="8" dt="2023-10-30T08:34:39.081"/>
    <p1510:client id="{0F039EF8-642D-47CC-B8DB-FB7A48B1DEF4}" v="6" dt="2023-11-17T11:47:28.107"/>
    <p1510:client id="{28B12175-315D-60D0-D8DB-FCB82FBD7057}" v="16" dt="2023-11-13T08:36:33.002"/>
    <p1510:client id="{5136D035-BDA7-4DFE-36C6-D9227B08BE03}" v="155" dt="2023-11-02T09:57:21.270"/>
    <p1510:client id="{A7E8208A-E5A9-6798-78B5-7A17E2A0C42C}" v="1718" dt="2023-11-12T22:40:03.783"/>
    <p1510:client id="{C09497CF-3906-443A-3AE5-CBEF0D0F2781}" v="131" dt="2023-11-06T08:46:21.890"/>
    <p1510:client id="{C9DF513A-3189-E1BC-8462-77D09D19075A}" v="82" dt="2023-11-13T06:42:23.1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17.11.2023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mierleague.com/history/dashboard" TargetMode="External"/><Relationship Id="rId2" Type="http://schemas.openxmlformats.org/officeDocument/2006/relationships/hyperlink" Target="https://en.wikipedia.org/wiki/Premier_Leagu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ivemesport.com/premier-league-players-history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err="1">
                <a:cs typeface="Calibri Light"/>
              </a:rPr>
              <a:t>Premier</a:t>
            </a:r>
            <a:r>
              <a:rPr lang="fi-FI" dirty="0">
                <a:cs typeface="Calibri Light"/>
              </a:rPr>
              <a:t> </a:t>
            </a:r>
            <a:r>
              <a:rPr lang="fi-FI" dirty="0" err="1">
                <a:cs typeface="Calibri Light"/>
              </a:rPr>
              <a:t>league</a:t>
            </a:r>
            <a:endParaRPr lang="fi-FI" dirty="0" err="1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0754E0D-D62D-B526-33CA-068528F0A9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ea typeface="Calibri Light"/>
                <a:cs typeface="Calibri Light"/>
              </a:rPr>
              <a:t>sources</a:t>
            </a:r>
            <a:endParaRPr lang="fi-FI" dirty="0" err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DE4B523-92C5-8C61-B3CE-2280807BB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>
                <a:ea typeface="+mn-lt"/>
                <a:cs typeface="+mn-lt"/>
                <a:hlinkClick r:id="rId2"/>
              </a:rPr>
              <a:t>https://en.wikipedia.org/wiki/Premier_League</a:t>
            </a:r>
            <a:endParaRPr lang="fi-FI">
              <a:ea typeface="+mn-lt"/>
              <a:cs typeface="+mn-lt"/>
            </a:endParaRPr>
          </a:p>
          <a:p>
            <a:r>
              <a:rPr lang="fi-FI" dirty="0">
                <a:ea typeface="+mn-lt"/>
                <a:cs typeface="+mn-lt"/>
                <a:hlinkClick r:id="rId3"/>
              </a:rPr>
              <a:t>https://www.premierleague.com/history/dashboard</a:t>
            </a:r>
            <a:endParaRPr lang="fi-FI" dirty="0">
              <a:ea typeface="+mn-lt"/>
              <a:cs typeface="+mn-lt"/>
            </a:endParaRPr>
          </a:p>
          <a:p>
            <a:r>
              <a:rPr lang="fi-FI" dirty="0">
                <a:ea typeface="+mn-lt"/>
                <a:cs typeface="+mn-lt"/>
                <a:hlinkClick r:id="rId4"/>
              </a:rPr>
              <a:t>https://www.givemesport.com/premier-league-players-history/</a:t>
            </a:r>
            <a:endParaRPr lang="fi-FI" dirty="0">
              <a:ea typeface="+mn-lt"/>
              <a:cs typeface="+mn-lt"/>
            </a:endParaRPr>
          </a:p>
          <a:p>
            <a:endParaRPr lang="fi-FI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05130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4F65C1-8C25-B662-5466-7E012FC90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Basic </a:t>
            </a:r>
            <a:r>
              <a:rPr lang="fi-FI" dirty="0" err="1">
                <a:cs typeface="Calibri Light"/>
              </a:rPr>
              <a:t>information</a:t>
            </a:r>
            <a:endParaRPr lang="fi-FI" dirty="0" err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7F5A15-83E6-CDEA-FEA0-A92252F6B0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fi-FI" dirty="0">
                <a:cs typeface="Calibri" panose="020F0502020204030204"/>
              </a:rPr>
              <a:t>-</a:t>
            </a:r>
            <a:r>
              <a:rPr lang="fi-FI" dirty="0" err="1">
                <a:cs typeface="Calibri" panose="020F0502020204030204"/>
              </a:rPr>
              <a:t>Premier</a:t>
            </a:r>
            <a:r>
              <a:rPr lang="fi-FI" dirty="0">
                <a:cs typeface="Calibri" panose="020F0502020204030204"/>
              </a:rPr>
              <a:t> </a:t>
            </a:r>
            <a:r>
              <a:rPr lang="fi-FI" dirty="0" err="1">
                <a:cs typeface="Calibri" panose="020F0502020204030204"/>
              </a:rPr>
              <a:t>league</a:t>
            </a:r>
            <a:r>
              <a:rPr lang="fi-FI" dirty="0">
                <a:cs typeface="Calibri" panose="020F0502020204030204"/>
              </a:rPr>
              <a:t> is </a:t>
            </a:r>
            <a:r>
              <a:rPr lang="fi-FI" dirty="0" err="1">
                <a:cs typeface="Calibri" panose="020F0502020204030204"/>
              </a:rPr>
              <a:t>the</a:t>
            </a:r>
            <a:r>
              <a:rPr lang="fi-FI" dirty="0">
                <a:cs typeface="Calibri" panose="020F0502020204030204"/>
              </a:rPr>
              <a:t> </a:t>
            </a:r>
            <a:r>
              <a:rPr lang="fi-FI" dirty="0" err="1">
                <a:cs typeface="Calibri" panose="020F0502020204030204"/>
              </a:rPr>
              <a:t>highest</a:t>
            </a:r>
            <a:r>
              <a:rPr lang="fi-FI" dirty="0">
                <a:cs typeface="Calibri" panose="020F0502020204030204"/>
              </a:rPr>
              <a:t> </a:t>
            </a:r>
            <a:r>
              <a:rPr lang="fi-FI" dirty="0" err="1">
                <a:cs typeface="Calibri" panose="020F0502020204030204"/>
              </a:rPr>
              <a:t>level</a:t>
            </a:r>
            <a:r>
              <a:rPr lang="fi-FI" dirty="0">
                <a:cs typeface="Calibri" panose="020F0502020204030204"/>
              </a:rPr>
              <a:t> of </a:t>
            </a:r>
            <a:r>
              <a:rPr lang="fi-FI" dirty="0" err="1">
                <a:cs typeface="Calibri" panose="020F0502020204030204"/>
              </a:rPr>
              <a:t>the</a:t>
            </a:r>
            <a:r>
              <a:rPr lang="fi-FI" dirty="0">
                <a:cs typeface="Calibri" panose="020F0502020204030204"/>
              </a:rPr>
              <a:t> English </a:t>
            </a:r>
            <a:r>
              <a:rPr lang="fi-FI" dirty="0" err="1">
                <a:cs typeface="Calibri" panose="020F0502020204030204"/>
              </a:rPr>
              <a:t>football</a:t>
            </a:r>
            <a:r>
              <a:rPr lang="fi-FI" dirty="0">
                <a:cs typeface="Calibri" panose="020F0502020204030204"/>
              </a:rPr>
              <a:t> </a:t>
            </a:r>
            <a:r>
              <a:rPr lang="fi-FI" dirty="0" err="1">
                <a:cs typeface="Calibri" panose="020F0502020204030204"/>
              </a:rPr>
              <a:t>league</a:t>
            </a:r>
            <a:r>
              <a:rPr lang="fi-FI" dirty="0">
                <a:cs typeface="Calibri" panose="020F0502020204030204"/>
              </a:rPr>
              <a:t> </a:t>
            </a:r>
            <a:r>
              <a:rPr lang="fi-FI" dirty="0" err="1">
                <a:cs typeface="Calibri" panose="020F0502020204030204"/>
              </a:rPr>
              <a:t>system</a:t>
            </a:r>
            <a:r>
              <a:rPr lang="fi-FI" dirty="0">
                <a:cs typeface="Calibri" panose="020F0502020204030204"/>
              </a:rPr>
              <a:t>.</a:t>
            </a:r>
          </a:p>
          <a:p>
            <a:pPr marL="0" indent="0">
              <a:buNone/>
            </a:pPr>
            <a:r>
              <a:rPr lang="fi-FI" dirty="0">
                <a:cs typeface="Calibri" panose="020F0502020204030204"/>
              </a:rPr>
              <a:t>-</a:t>
            </a:r>
            <a:r>
              <a:rPr lang="fi-FI" dirty="0" err="1">
                <a:cs typeface="Calibri" panose="020F0502020204030204"/>
              </a:rPr>
              <a:t>There</a:t>
            </a:r>
            <a:r>
              <a:rPr lang="fi-FI" dirty="0">
                <a:cs typeface="Calibri" panose="020F0502020204030204"/>
              </a:rPr>
              <a:t> </a:t>
            </a:r>
            <a:r>
              <a:rPr lang="fi-FI" dirty="0" err="1">
                <a:cs typeface="Calibri" panose="020F0502020204030204"/>
              </a:rPr>
              <a:t>are</a:t>
            </a:r>
            <a:r>
              <a:rPr lang="fi-FI" dirty="0">
                <a:cs typeface="Calibri" panose="020F0502020204030204"/>
              </a:rPr>
              <a:t> 20 </a:t>
            </a:r>
            <a:r>
              <a:rPr lang="fi-FI" dirty="0" err="1">
                <a:cs typeface="Calibri" panose="020F0502020204030204"/>
              </a:rPr>
              <a:t>teams</a:t>
            </a:r>
            <a:r>
              <a:rPr lang="fi-FI" dirty="0">
                <a:cs typeface="Calibri" panose="020F0502020204030204"/>
              </a:rPr>
              <a:t> in </a:t>
            </a:r>
            <a:r>
              <a:rPr lang="fi-FI" dirty="0" err="1">
                <a:cs typeface="Calibri" panose="020F0502020204030204"/>
              </a:rPr>
              <a:t>the</a:t>
            </a:r>
            <a:r>
              <a:rPr lang="fi-FI" dirty="0">
                <a:cs typeface="Calibri" panose="020F0502020204030204"/>
              </a:rPr>
              <a:t> </a:t>
            </a:r>
            <a:r>
              <a:rPr lang="fi-FI" dirty="0" err="1">
                <a:cs typeface="Calibri" panose="020F0502020204030204"/>
              </a:rPr>
              <a:t>premier</a:t>
            </a:r>
            <a:r>
              <a:rPr lang="fi-FI" dirty="0">
                <a:cs typeface="Calibri" panose="020F0502020204030204"/>
              </a:rPr>
              <a:t> </a:t>
            </a:r>
            <a:r>
              <a:rPr lang="fi-FI" dirty="0" err="1">
                <a:cs typeface="Calibri" panose="020F0502020204030204"/>
              </a:rPr>
              <a:t>League</a:t>
            </a:r>
            <a:endParaRPr lang="en" sz="2100" dirty="0" err="1">
              <a:solidFill>
                <a:srgbClr val="202124"/>
              </a:solidFill>
              <a:latin typeface="Consolas"/>
              <a:cs typeface="Calibri" panose="020F0502020204030204"/>
            </a:endParaRPr>
          </a:p>
          <a:p>
            <a:pPr marL="0" indent="0">
              <a:buNone/>
            </a:pPr>
            <a:r>
              <a:rPr lang="fi-FI" dirty="0">
                <a:ea typeface="Calibri"/>
                <a:cs typeface="Calibri" panose="020F0502020204030204"/>
              </a:rPr>
              <a:t>-Manchester United </a:t>
            </a:r>
            <a:r>
              <a:rPr lang="fi-FI" dirty="0" err="1">
                <a:ea typeface="Calibri"/>
                <a:cs typeface="Calibri" panose="020F0502020204030204"/>
              </a:rPr>
              <a:t>has</a:t>
            </a:r>
            <a:r>
              <a:rPr lang="fi-FI" dirty="0">
                <a:ea typeface="Calibri"/>
                <a:cs typeface="Calibri" panose="020F0502020204030204"/>
              </a:rPr>
              <a:t> </a:t>
            </a:r>
            <a:r>
              <a:rPr lang="fi-FI" dirty="0" err="1">
                <a:ea typeface="Calibri"/>
                <a:cs typeface="Calibri" panose="020F0502020204030204"/>
              </a:rPr>
              <a:t>the</a:t>
            </a:r>
            <a:r>
              <a:rPr lang="fi-FI" dirty="0">
                <a:ea typeface="Calibri"/>
                <a:cs typeface="Calibri" panose="020F0502020204030204"/>
              </a:rPr>
              <a:t> </a:t>
            </a:r>
            <a:r>
              <a:rPr lang="fi-FI" dirty="0" err="1">
                <a:ea typeface="Calibri"/>
                <a:cs typeface="Calibri" panose="020F0502020204030204"/>
              </a:rPr>
              <a:t>most</a:t>
            </a:r>
            <a:r>
              <a:rPr lang="fi-FI" dirty="0">
                <a:ea typeface="Calibri"/>
                <a:cs typeface="Calibri" panose="020F0502020204030204"/>
              </a:rPr>
              <a:t> </a:t>
            </a:r>
            <a:r>
              <a:rPr lang="fi-FI" dirty="0" err="1">
                <a:ea typeface="Calibri"/>
                <a:cs typeface="Calibri" panose="020F0502020204030204"/>
              </a:rPr>
              <a:t>championships</a:t>
            </a:r>
            <a:r>
              <a:rPr lang="fi-FI" dirty="0">
                <a:ea typeface="Calibri"/>
                <a:cs typeface="Calibri" panose="020F0502020204030204"/>
              </a:rPr>
              <a:t>(13)</a:t>
            </a:r>
          </a:p>
          <a:p>
            <a:pPr marL="0" indent="0">
              <a:buNone/>
            </a:pPr>
            <a:r>
              <a:rPr lang="fi-FI" dirty="0">
                <a:ea typeface="Calibri"/>
                <a:cs typeface="Calibri" panose="020F0502020204030204"/>
              </a:rPr>
              <a:t>-</a:t>
            </a:r>
            <a:r>
              <a:rPr lang="fi-FI" dirty="0" err="1">
                <a:ea typeface="Calibri"/>
                <a:cs typeface="Calibri" panose="020F0502020204030204"/>
              </a:rPr>
              <a:t>The</a:t>
            </a:r>
            <a:r>
              <a:rPr lang="fi-FI" dirty="0">
                <a:ea typeface="Calibri"/>
                <a:cs typeface="Calibri" panose="020F0502020204030204"/>
              </a:rPr>
              <a:t> </a:t>
            </a:r>
            <a:r>
              <a:rPr lang="fi-FI" dirty="0" err="1">
                <a:ea typeface="Calibri"/>
                <a:cs typeface="Calibri" panose="020F0502020204030204"/>
              </a:rPr>
              <a:t>current</a:t>
            </a:r>
            <a:r>
              <a:rPr lang="fi-FI" dirty="0">
                <a:ea typeface="Calibri"/>
                <a:cs typeface="Calibri" panose="020F0502020204030204"/>
              </a:rPr>
              <a:t> </a:t>
            </a:r>
            <a:r>
              <a:rPr lang="fi-FI" dirty="0" err="1">
                <a:ea typeface="Calibri"/>
                <a:cs typeface="Calibri" panose="020F0502020204030204"/>
              </a:rPr>
              <a:t>champion</a:t>
            </a:r>
            <a:r>
              <a:rPr lang="fi-FI" dirty="0">
                <a:ea typeface="Calibri"/>
                <a:cs typeface="Calibri" panose="020F0502020204030204"/>
              </a:rPr>
              <a:t> is Manchester city</a:t>
            </a:r>
          </a:p>
          <a:p>
            <a:pPr marL="0" indent="0">
              <a:buNone/>
            </a:pPr>
            <a:r>
              <a:rPr lang="fi-FI" dirty="0">
                <a:ea typeface="Calibri"/>
                <a:cs typeface="Calibri" panose="020F0502020204030204"/>
              </a:rPr>
              <a:t>-</a:t>
            </a:r>
            <a:r>
              <a:rPr lang="fi-FI" dirty="0" err="1">
                <a:ea typeface="Calibri"/>
                <a:cs typeface="Calibri" panose="020F0502020204030204"/>
              </a:rPr>
              <a:t>Premier</a:t>
            </a:r>
            <a:r>
              <a:rPr lang="fi-FI" dirty="0">
                <a:ea typeface="Calibri"/>
                <a:cs typeface="Calibri" panose="020F0502020204030204"/>
              </a:rPr>
              <a:t> </a:t>
            </a:r>
            <a:r>
              <a:rPr lang="fi-FI" dirty="0" err="1">
                <a:ea typeface="Calibri"/>
                <a:cs typeface="Calibri" panose="020F0502020204030204"/>
              </a:rPr>
              <a:t>League</a:t>
            </a:r>
            <a:r>
              <a:rPr lang="fi-FI" dirty="0">
                <a:ea typeface="Calibri"/>
                <a:cs typeface="Calibri" panose="020F0502020204030204"/>
              </a:rPr>
              <a:t> is </a:t>
            </a:r>
            <a:r>
              <a:rPr lang="fi-FI" dirty="0" err="1">
                <a:ea typeface="Calibri"/>
                <a:cs typeface="Calibri" panose="020F0502020204030204"/>
              </a:rPr>
              <a:t>the</a:t>
            </a:r>
            <a:r>
              <a:rPr lang="fi-FI" dirty="0">
                <a:ea typeface="Calibri"/>
                <a:cs typeface="Calibri" panose="020F0502020204030204"/>
              </a:rPr>
              <a:t> </a:t>
            </a:r>
            <a:r>
              <a:rPr lang="fi-FI" dirty="0" err="1">
                <a:ea typeface="Calibri"/>
                <a:cs typeface="Calibri" panose="020F0502020204030204"/>
              </a:rPr>
              <a:t>most</a:t>
            </a:r>
            <a:r>
              <a:rPr lang="fi-FI" dirty="0">
                <a:ea typeface="Calibri"/>
                <a:cs typeface="Calibri" panose="020F0502020204030204"/>
              </a:rPr>
              <a:t> </a:t>
            </a:r>
            <a:r>
              <a:rPr lang="fi-FI" dirty="0" err="1">
                <a:ea typeface="Calibri"/>
                <a:cs typeface="Calibri" panose="020F0502020204030204"/>
              </a:rPr>
              <a:t>watched</a:t>
            </a:r>
            <a:r>
              <a:rPr lang="fi-FI" dirty="0">
                <a:ea typeface="Calibri"/>
                <a:cs typeface="Calibri" panose="020F0502020204030204"/>
              </a:rPr>
              <a:t> sport </a:t>
            </a:r>
            <a:r>
              <a:rPr lang="fi-FI" dirty="0" err="1">
                <a:ea typeface="Calibri"/>
                <a:cs typeface="Calibri" panose="020F0502020204030204"/>
              </a:rPr>
              <a:t>league</a:t>
            </a:r>
            <a:r>
              <a:rPr lang="fi-FI" dirty="0">
                <a:ea typeface="Calibri"/>
                <a:cs typeface="Calibri" panose="020F0502020204030204"/>
              </a:rPr>
              <a:t> in </a:t>
            </a:r>
            <a:r>
              <a:rPr lang="fi-FI" dirty="0" err="1">
                <a:ea typeface="Calibri"/>
                <a:cs typeface="Calibri" panose="020F0502020204030204"/>
              </a:rPr>
              <a:t>the</a:t>
            </a:r>
            <a:r>
              <a:rPr lang="fi-FI" dirty="0">
                <a:ea typeface="Calibri"/>
                <a:cs typeface="Calibri" panose="020F0502020204030204"/>
              </a:rPr>
              <a:t> </a:t>
            </a:r>
            <a:r>
              <a:rPr lang="fi-FI" dirty="0" err="1">
                <a:ea typeface="Calibri"/>
                <a:cs typeface="Calibri" panose="020F0502020204030204"/>
              </a:rPr>
              <a:t>world</a:t>
            </a:r>
            <a:endParaRPr lang="fi-FI" dirty="0" err="1"/>
          </a:p>
          <a:p>
            <a:pPr marL="0" indent="0">
              <a:buNone/>
            </a:pPr>
            <a:endParaRPr lang="fi-FI" dirty="0">
              <a:cs typeface="Calibri" panose="020F0502020204030204"/>
            </a:endParaRPr>
          </a:p>
          <a:p>
            <a:pPr marL="0" indent="0">
              <a:buNone/>
            </a:pPr>
            <a:endParaRPr lang="fi-FI" dirty="0">
              <a:cs typeface="Calibri" panose="020F0502020204030204"/>
            </a:endParaRPr>
          </a:p>
          <a:p>
            <a:pPr marL="0" indent="0">
              <a:buNone/>
            </a:pPr>
            <a:endParaRPr lang="fi-FI" dirty="0">
              <a:ea typeface="Calibri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043804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FB8CC1-55BC-A8B3-801C-8DE11EC9D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>
                <a:cs typeface="Calibri Light"/>
              </a:rPr>
              <a:t>History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744D28-B62D-376A-A992-C9B6770D36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err="1">
                <a:cs typeface="Calibri"/>
              </a:rPr>
              <a:t>The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Premier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League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was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founded</a:t>
            </a:r>
            <a:r>
              <a:rPr lang="fi-FI" dirty="0">
                <a:cs typeface="Calibri"/>
              </a:rPr>
              <a:t> in 1992 to </a:t>
            </a:r>
            <a:r>
              <a:rPr lang="fi-FI" dirty="0" err="1">
                <a:cs typeface="Calibri"/>
              </a:rPr>
              <a:t>replace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the</a:t>
            </a:r>
            <a:r>
              <a:rPr lang="fi-FI" dirty="0">
                <a:cs typeface="Calibri"/>
              </a:rPr>
              <a:t> </a:t>
            </a:r>
            <a:r>
              <a:rPr lang="fi-FI" dirty="0" err="1">
                <a:cs typeface="Calibri"/>
              </a:rPr>
              <a:t>First</a:t>
            </a:r>
            <a:r>
              <a:rPr lang="fi-FI" dirty="0">
                <a:cs typeface="Calibri"/>
              </a:rPr>
              <a:t> division.</a:t>
            </a:r>
          </a:p>
          <a:p>
            <a:endParaRPr lang="fi-FI" dirty="0">
              <a:ea typeface="Calibri"/>
              <a:cs typeface="Calibri"/>
            </a:endParaRPr>
          </a:p>
          <a:p>
            <a:r>
              <a:rPr lang="fi-FI" dirty="0" err="1">
                <a:ea typeface="Calibri"/>
                <a:cs typeface="Calibri"/>
              </a:rPr>
              <a:t>Premier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League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was</a:t>
            </a:r>
            <a:r>
              <a:rPr lang="fi-FI" dirty="0">
                <a:ea typeface="Calibri"/>
                <a:cs typeface="Calibri"/>
              </a:rPr>
              <a:t> </a:t>
            </a:r>
            <a:r>
              <a:rPr lang="fi-FI" dirty="0" err="1">
                <a:ea typeface="Calibri"/>
                <a:cs typeface="Calibri"/>
              </a:rPr>
              <a:t>founded</a:t>
            </a:r>
            <a:r>
              <a:rPr lang="fi-FI" dirty="0">
                <a:ea typeface="Calibri"/>
                <a:cs typeface="Calibri"/>
              </a:rPr>
              <a:t> to </a:t>
            </a:r>
            <a:r>
              <a:rPr lang="fi-FI" dirty="0" err="1">
                <a:ea typeface="Calibri"/>
                <a:cs typeface="Calibri"/>
              </a:rPr>
              <a:t>get</a:t>
            </a:r>
            <a:r>
              <a:rPr lang="fi-FI" dirty="0">
                <a:ea typeface="Calibri"/>
                <a:cs typeface="Calibri"/>
              </a:rPr>
              <a:t> extra </a:t>
            </a:r>
            <a:r>
              <a:rPr lang="fi-FI" dirty="0" err="1">
                <a:ea typeface="Calibri"/>
                <a:cs typeface="Calibri"/>
              </a:rPr>
              <a:t>income</a:t>
            </a:r>
            <a:r>
              <a:rPr lang="fi-FI" dirty="0">
                <a:ea typeface="Calibri"/>
                <a:cs typeface="Calibri"/>
              </a:rPr>
              <a:t> and </a:t>
            </a:r>
            <a:r>
              <a:rPr lang="fi-FI" dirty="0" err="1">
                <a:ea typeface="Calibri"/>
                <a:cs typeface="Calibri"/>
              </a:rPr>
              <a:t>compete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with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teams</a:t>
            </a:r>
            <a:r>
              <a:rPr lang="fi-FI" dirty="0">
                <a:ea typeface="Calibri"/>
                <a:cs typeface="Calibri"/>
              </a:rPr>
              <a:t> </a:t>
            </a:r>
            <a:r>
              <a:rPr lang="fi-FI" dirty="0" err="1">
                <a:ea typeface="Calibri"/>
                <a:cs typeface="Calibri"/>
              </a:rPr>
              <a:t>across</a:t>
            </a:r>
            <a:r>
              <a:rPr lang="fi-FI" dirty="0">
                <a:ea typeface="Calibri"/>
                <a:cs typeface="Calibri"/>
              </a:rPr>
              <a:t> Europe</a:t>
            </a:r>
          </a:p>
          <a:p>
            <a:endParaRPr lang="fi-FI" dirty="0">
              <a:cs typeface="Calibri"/>
            </a:endParaRPr>
          </a:p>
          <a:p>
            <a:r>
              <a:rPr lang="fi-FI" dirty="0">
                <a:cs typeface="Calibri"/>
              </a:rPr>
              <a:t>It </a:t>
            </a:r>
            <a:r>
              <a:rPr lang="fi-FI" dirty="0" err="1">
                <a:cs typeface="Calibri"/>
              </a:rPr>
              <a:t>composed</a:t>
            </a:r>
            <a:r>
              <a:rPr lang="fi-FI" dirty="0">
                <a:cs typeface="Calibri"/>
              </a:rPr>
              <a:t> of 22 </a:t>
            </a:r>
            <a:r>
              <a:rPr lang="fi-FI" dirty="0" err="1">
                <a:cs typeface="Calibri"/>
              </a:rPr>
              <a:t>clubs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but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later</a:t>
            </a:r>
            <a:r>
              <a:rPr lang="fi-FI" dirty="0">
                <a:cs typeface="Calibri"/>
              </a:rPr>
              <a:t> it </a:t>
            </a:r>
            <a:r>
              <a:rPr lang="fi-FI" dirty="0" err="1">
                <a:cs typeface="Calibri"/>
              </a:rPr>
              <a:t>was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reduced</a:t>
            </a:r>
            <a:r>
              <a:rPr lang="fi-FI" dirty="0">
                <a:cs typeface="Calibri"/>
              </a:rPr>
              <a:t> to 20</a:t>
            </a:r>
          </a:p>
          <a:p>
            <a:endParaRPr lang="fi-FI" dirty="0">
              <a:cs typeface="Calibri"/>
            </a:endParaRPr>
          </a:p>
          <a:p>
            <a:r>
              <a:rPr lang="fi-FI" dirty="0">
                <a:cs typeface="Calibri"/>
              </a:rPr>
              <a:t>Manchester United </a:t>
            </a:r>
            <a:r>
              <a:rPr lang="fi-FI" err="1">
                <a:cs typeface="Calibri"/>
              </a:rPr>
              <a:t>won</a:t>
            </a:r>
            <a:r>
              <a:rPr lang="fi-FI" dirty="0">
                <a:cs typeface="Calibri"/>
              </a:rPr>
              <a:t> </a:t>
            </a:r>
            <a:r>
              <a:rPr lang="fi-FI" err="1">
                <a:cs typeface="Calibri"/>
              </a:rPr>
              <a:t>the</a:t>
            </a:r>
            <a:r>
              <a:rPr lang="fi-FI" dirty="0">
                <a:cs typeface="Calibri"/>
              </a:rPr>
              <a:t> </a:t>
            </a:r>
            <a:r>
              <a:rPr lang="fi-FI" err="1">
                <a:cs typeface="Calibri"/>
              </a:rPr>
              <a:t>first</a:t>
            </a:r>
            <a:r>
              <a:rPr lang="fi-FI" dirty="0">
                <a:cs typeface="Calibri"/>
              </a:rPr>
              <a:t> </a:t>
            </a:r>
            <a:r>
              <a:rPr lang="fi-FI" err="1">
                <a:cs typeface="Calibri"/>
              </a:rPr>
              <a:t>season</a:t>
            </a:r>
            <a:r>
              <a:rPr lang="fi-FI" dirty="0">
                <a:cs typeface="Calibri"/>
              </a:rPr>
              <a:t> of </a:t>
            </a:r>
            <a:r>
              <a:rPr lang="fi-FI" err="1">
                <a:cs typeface="Calibri"/>
              </a:rPr>
              <a:t>premier</a:t>
            </a:r>
            <a:r>
              <a:rPr lang="fi-FI" dirty="0">
                <a:cs typeface="Calibri"/>
              </a:rPr>
              <a:t> </a:t>
            </a:r>
            <a:r>
              <a:rPr lang="fi-FI" err="1">
                <a:cs typeface="Calibri"/>
              </a:rPr>
              <a:t>league</a:t>
            </a:r>
            <a:endParaRPr lang="fi-FI">
              <a:cs typeface="Calibri"/>
            </a:endParaRPr>
          </a:p>
          <a:p>
            <a:endParaRPr lang="fi-FI" dirty="0">
              <a:cs typeface="Calibri"/>
            </a:endParaRPr>
          </a:p>
          <a:p>
            <a:endParaRPr lang="fi-FI" dirty="0">
              <a:ea typeface="Calibri" panose="020F0502020204030204"/>
              <a:cs typeface="Calibri"/>
            </a:endParaRPr>
          </a:p>
          <a:p>
            <a:endParaRPr lang="fi-FI" dirty="0">
              <a:ea typeface="Calibri" panose="020F0502020204030204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457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 descr="League One Table &amp; Standings - Sky Sports Football">
            <a:extLst>
              <a:ext uri="{FF2B5EF4-FFF2-40B4-BE49-F238E27FC236}">
                <a16:creationId xmlns:a16="http://schemas.microsoft.com/office/drawing/2014/main" id="{E4DCD025-1223-C940-7D2D-F26D6FE98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723" y="15977"/>
            <a:ext cx="9109586" cy="683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984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2179A5-02B5-ADC4-A72D-3653A74FD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How </a:t>
            </a:r>
            <a:r>
              <a:rPr lang="fi-FI" dirty="0" err="1">
                <a:cs typeface="Calibri Light"/>
              </a:rPr>
              <a:t>the</a:t>
            </a:r>
            <a:r>
              <a:rPr lang="fi-FI" dirty="0">
                <a:cs typeface="Calibri Light"/>
              </a:rPr>
              <a:t> </a:t>
            </a:r>
            <a:r>
              <a:rPr lang="fi-FI" dirty="0" err="1">
                <a:cs typeface="Calibri Light"/>
              </a:rPr>
              <a:t>Premier</a:t>
            </a:r>
            <a:r>
              <a:rPr lang="fi-FI" dirty="0">
                <a:cs typeface="Calibri Light"/>
              </a:rPr>
              <a:t> </a:t>
            </a:r>
            <a:r>
              <a:rPr lang="fi-FI" dirty="0" err="1">
                <a:cs typeface="Calibri Light"/>
              </a:rPr>
              <a:t>League</a:t>
            </a:r>
            <a:r>
              <a:rPr lang="fi-FI" dirty="0">
                <a:cs typeface="Calibri Light"/>
              </a:rPr>
              <a:t> </a:t>
            </a:r>
            <a:r>
              <a:rPr lang="fi-FI" dirty="0" err="1">
                <a:cs typeface="Calibri Light"/>
              </a:rPr>
              <a:t>works</a:t>
            </a:r>
            <a:endParaRPr lang="fi-FI" dirty="0" err="1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FB91B8-D736-43F0-5AEB-D5DE50B2C2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err="1">
                <a:cs typeface="Calibri"/>
              </a:rPr>
              <a:t>The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premier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league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consists</a:t>
            </a:r>
            <a:r>
              <a:rPr lang="fi-FI" dirty="0">
                <a:cs typeface="Calibri"/>
              </a:rPr>
              <a:t> of 20 </a:t>
            </a:r>
            <a:r>
              <a:rPr lang="fi-FI" dirty="0" err="1">
                <a:cs typeface="Calibri"/>
              </a:rPr>
              <a:t>teams</a:t>
            </a:r>
            <a:endParaRPr lang="fi-FI" dirty="0">
              <a:cs typeface="Calibri"/>
            </a:endParaRPr>
          </a:p>
          <a:p>
            <a:r>
              <a:rPr lang="fi-FI" err="1">
                <a:cs typeface="Calibri"/>
              </a:rPr>
              <a:t>Each</a:t>
            </a:r>
            <a:r>
              <a:rPr lang="fi-FI" dirty="0">
                <a:cs typeface="Calibri"/>
              </a:rPr>
              <a:t> team </a:t>
            </a:r>
            <a:r>
              <a:rPr lang="fi-FI" err="1">
                <a:cs typeface="Calibri"/>
              </a:rPr>
              <a:t>playes</a:t>
            </a:r>
            <a:r>
              <a:rPr lang="fi-FI" dirty="0">
                <a:cs typeface="Calibri"/>
              </a:rPr>
              <a:t> 38 </a:t>
            </a:r>
            <a:r>
              <a:rPr lang="fi-FI" err="1">
                <a:cs typeface="Calibri"/>
              </a:rPr>
              <a:t>matches</a:t>
            </a:r>
            <a:r>
              <a:rPr lang="fi-FI" dirty="0">
                <a:cs typeface="Calibri"/>
              </a:rPr>
              <a:t> </a:t>
            </a:r>
            <a:r>
              <a:rPr lang="fi-FI" err="1">
                <a:cs typeface="Calibri"/>
              </a:rPr>
              <a:t>during</a:t>
            </a:r>
            <a:r>
              <a:rPr lang="fi-FI" dirty="0">
                <a:cs typeface="Calibri"/>
              </a:rPr>
              <a:t> </a:t>
            </a:r>
            <a:r>
              <a:rPr lang="fi-FI" err="1">
                <a:cs typeface="Calibri"/>
              </a:rPr>
              <a:t>the</a:t>
            </a:r>
            <a:r>
              <a:rPr lang="fi-FI" dirty="0">
                <a:cs typeface="Calibri"/>
              </a:rPr>
              <a:t> </a:t>
            </a:r>
            <a:r>
              <a:rPr lang="fi-FI" err="1">
                <a:cs typeface="Calibri"/>
              </a:rPr>
              <a:t>course</a:t>
            </a:r>
            <a:r>
              <a:rPr lang="fi-FI" dirty="0">
                <a:cs typeface="Calibri"/>
              </a:rPr>
              <a:t> of </a:t>
            </a:r>
            <a:r>
              <a:rPr lang="fi-FI" err="1">
                <a:cs typeface="Calibri"/>
              </a:rPr>
              <a:t>the</a:t>
            </a:r>
            <a:r>
              <a:rPr lang="fi-FI" dirty="0">
                <a:cs typeface="Calibri"/>
              </a:rPr>
              <a:t> </a:t>
            </a:r>
            <a:r>
              <a:rPr lang="fi-FI" err="1">
                <a:cs typeface="Calibri"/>
              </a:rPr>
              <a:t>entire</a:t>
            </a:r>
            <a:r>
              <a:rPr lang="fi-FI" dirty="0">
                <a:cs typeface="Calibri"/>
              </a:rPr>
              <a:t> </a:t>
            </a:r>
            <a:r>
              <a:rPr lang="fi-FI" err="1">
                <a:cs typeface="Calibri"/>
              </a:rPr>
              <a:t>season</a:t>
            </a:r>
            <a:endParaRPr lang="fi-FI" dirty="0" err="1">
              <a:cs typeface="Calibri"/>
            </a:endParaRPr>
          </a:p>
          <a:p>
            <a:r>
              <a:rPr lang="fi-FI" dirty="0" err="1">
                <a:cs typeface="Calibri"/>
              </a:rPr>
              <a:t>Win</a:t>
            </a:r>
            <a:r>
              <a:rPr lang="fi-FI" dirty="0">
                <a:cs typeface="Calibri"/>
              </a:rPr>
              <a:t> 3 </a:t>
            </a:r>
            <a:r>
              <a:rPr lang="fi-FI" dirty="0" err="1">
                <a:cs typeface="Calibri"/>
              </a:rPr>
              <a:t>points</a:t>
            </a:r>
          </a:p>
          <a:p>
            <a:r>
              <a:rPr lang="fi-FI" dirty="0" err="1">
                <a:cs typeface="Calibri"/>
              </a:rPr>
              <a:t>Draw</a:t>
            </a:r>
            <a:r>
              <a:rPr lang="fi-FI" dirty="0">
                <a:cs typeface="Calibri"/>
              </a:rPr>
              <a:t> 1 </a:t>
            </a:r>
            <a:r>
              <a:rPr lang="fi-FI" dirty="0" err="1">
                <a:cs typeface="Calibri"/>
              </a:rPr>
              <a:t>point</a:t>
            </a:r>
          </a:p>
          <a:p>
            <a:r>
              <a:rPr lang="fi-FI" err="1">
                <a:cs typeface="Calibri"/>
              </a:rPr>
              <a:t>Loss</a:t>
            </a:r>
            <a:r>
              <a:rPr lang="fi-FI" dirty="0">
                <a:cs typeface="Calibri"/>
              </a:rPr>
              <a:t> 0 </a:t>
            </a:r>
            <a:r>
              <a:rPr lang="fi-FI" err="1">
                <a:cs typeface="Calibri"/>
              </a:rPr>
              <a:t>points</a:t>
            </a:r>
            <a:endParaRPr lang="fi-FI">
              <a:cs typeface="Calibri"/>
            </a:endParaRPr>
          </a:p>
          <a:p>
            <a:r>
              <a:rPr lang="fi-FI" dirty="0" err="1">
                <a:cs typeface="Calibri"/>
              </a:rPr>
              <a:t>Who</a:t>
            </a:r>
            <a:r>
              <a:rPr lang="fi-FI" dirty="0">
                <a:cs typeface="Calibri"/>
              </a:rPr>
              <a:t> </a:t>
            </a:r>
            <a:r>
              <a:rPr lang="fi-FI" dirty="0" err="1">
                <a:cs typeface="Calibri"/>
              </a:rPr>
              <a:t>has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the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most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point</a:t>
            </a:r>
            <a:r>
              <a:rPr lang="fi-FI" dirty="0">
                <a:cs typeface="Calibri"/>
              </a:rPr>
              <a:t> at </a:t>
            </a:r>
            <a:r>
              <a:rPr lang="fi-FI" dirty="0" err="1">
                <a:cs typeface="Calibri"/>
              </a:rPr>
              <a:t>the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end</a:t>
            </a:r>
            <a:r>
              <a:rPr lang="fi-FI" dirty="0">
                <a:cs typeface="Calibri"/>
              </a:rPr>
              <a:t> of </a:t>
            </a:r>
            <a:r>
              <a:rPr lang="fi-FI" dirty="0" err="1">
                <a:cs typeface="Calibri"/>
              </a:rPr>
              <a:t>the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season</a:t>
            </a:r>
            <a:r>
              <a:rPr lang="fi-FI" dirty="0">
                <a:cs typeface="Calibri"/>
              </a:rPr>
              <a:t> </a:t>
            </a:r>
            <a:r>
              <a:rPr lang="fi-FI" dirty="0" err="1">
                <a:cs typeface="Calibri"/>
              </a:rPr>
              <a:t>wins</a:t>
            </a:r>
            <a:r>
              <a:rPr lang="fi-FI" dirty="0"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6063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sällön paikkamerkki 3" descr="A 12-year-old Thierry Henry proved that his style was a natural God-given  gift">
            <a:extLst>
              <a:ext uri="{FF2B5EF4-FFF2-40B4-BE49-F238E27FC236}">
                <a16:creationId xmlns:a16="http://schemas.microsoft.com/office/drawing/2014/main" id="{D84E411A-3EE0-CF74-10FF-88B59C25A9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44" r="25943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454C4ED-8E4F-DEF0-767F-4EC7A4F46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fi-FI" sz="4000" dirty="0">
                <a:cs typeface="Calibri Light"/>
              </a:rPr>
              <a:t>Thierry Henry</a:t>
            </a:r>
            <a:endParaRPr lang="fi-FI" sz="4000" dirty="0" err="1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561EABE-8FFC-CDEB-4985-7793F4D03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1" y="2884929"/>
            <a:ext cx="4659756" cy="3374137"/>
          </a:xfrm>
        </p:spPr>
        <p:txBody>
          <a:bodyPr anchor="ctr">
            <a:normAutofit/>
          </a:bodyPr>
          <a:lstStyle/>
          <a:p>
            <a:r>
              <a:rPr lang="en-US" sz="2000" dirty="0">
                <a:cs typeface="Calibri"/>
              </a:rPr>
              <a:t>Thierry henry is French footballer who is considered one of the best strikers ever and one of the greatest players in premier league history.</a:t>
            </a:r>
          </a:p>
          <a:p>
            <a:r>
              <a:rPr lang="en-US" sz="2000" dirty="0">
                <a:cs typeface="Calibri"/>
              </a:rPr>
              <a:t>He played in Arsenal from 1999 to 2007</a:t>
            </a:r>
          </a:p>
          <a:p>
            <a:r>
              <a:rPr lang="en-US" sz="2000" dirty="0">
                <a:cs typeface="Calibri"/>
              </a:rPr>
              <a:t>He did 228 goals during his time in Arsenal and he has been named by arsenal as the clubs greatest player.</a:t>
            </a:r>
          </a:p>
          <a:p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2787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sällön paikkamerkki 3" descr="The five Guinness World Records still held by Alan Shearer - 16 years after  he retired - Chronicle Live">
            <a:extLst>
              <a:ext uri="{FF2B5EF4-FFF2-40B4-BE49-F238E27FC236}">
                <a16:creationId xmlns:a16="http://schemas.microsoft.com/office/drawing/2014/main" id="{ECF0AAA4-2877-618A-04C8-FAAA0E86F4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04" r="25353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5F6E59-9809-3D16-FDD5-8A1881EA4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fi-FI" sz="4000" dirty="0">
                <a:cs typeface="Calibri Light"/>
              </a:rPr>
              <a:t>Alan Shearer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D1323F7-CEF5-FFB5-F4BD-B0996D9B17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943" y="2795282"/>
            <a:ext cx="4695614" cy="3463784"/>
          </a:xfrm>
        </p:spPr>
        <p:txBody>
          <a:bodyPr anchor="ctr">
            <a:normAutofit/>
          </a:bodyPr>
          <a:lstStyle/>
          <a:p>
            <a:r>
              <a:rPr lang="en-US" sz="2000" dirty="0">
                <a:cs typeface="Calibri"/>
              </a:rPr>
              <a:t>Alan shearer is professional English football player and he is also regarded as one of the greatest players in premier league history.</a:t>
            </a:r>
          </a:p>
          <a:p>
            <a:r>
              <a:rPr lang="en-US" sz="2000" dirty="0">
                <a:cs typeface="Calibri"/>
              </a:rPr>
              <a:t>He is the premier leagues record </a:t>
            </a:r>
            <a:r>
              <a:rPr lang="en-US" sz="2000" err="1">
                <a:cs typeface="Calibri"/>
              </a:rPr>
              <a:t>goalscorer</a:t>
            </a:r>
            <a:r>
              <a:rPr lang="en-US" sz="2000" dirty="0">
                <a:cs typeface="Calibri"/>
              </a:rPr>
              <a:t> with 260 goals.</a:t>
            </a:r>
          </a:p>
          <a:p>
            <a:r>
              <a:rPr lang="en-US" sz="2000" dirty="0">
                <a:cs typeface="Calibri"/>
              </a:rPr>
              <a:t>He played his entire career in Premier League and he was one of the first two players inducted into the premier league Hall of Fame.</a:t>
            </a:r>
          </a:p>
          <a:p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7181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Sisällön paikkamerkki 3" descr="Wayne Rooney prepared to end career at Manchester United | Football News |  Sky Sports">
            <a:extLst>
              <a:ext uri="{FF2B5EF4-FFF2-40B4-BE49-F238E27FC236}">
                <a16:creationId xmlns:a16="http://schemas.microsoft.com/office/drawing/2014/main" id="{28589B60-EF93-89EF-3388-62981F49A6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278" r="22780"/>
          <a:stretch/>
        </p:blipFill>
        <p:spPr>
          <a:xfrm>
            <a:off x="6103027" y="10"/>
            <a:ext cx="6088971" cy="6857990"/>
          </a:xfrm>
          <a:prstGeom prst="rect">
            <a:avLst/>
          </a:prstGeom>
        </p:spPr>
      </p:pic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59B296B9-C5A5-4E4F-9B60-C907B5F146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68580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0300FD3-5AF1-6305-15FA-9078072672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03025" cy="2285995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7D98992-8C53-9BB5-87DB-39B2BFC21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328512"/>
            <a:ext cx="4778387" cy="1628970"/>
          </a:xfrm>
        </p:spPr>
        <p:txBody>
          <a:bodyPr anchor="ctr">
            <a:normAutofit/>
          </a:bodyPr>
          <a:lstStyle/>
          <a:p>
            <a:r>
              <a:rPr lang="fi-FI" sz="4000" dirty="0">
                <a:cs typeface="Calibri Light"/>
              </a:rPr>
              <a:t>Wayne Rooney</a:t>
            </a:r>
            <a:endParaRPr lang="fi-FI" sz="40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EC4C227-2793-984F-2B13-34782F150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283" y="2706189"/>
            <a:ext cx="4810274" cy="3552877"/>
          </a:xfrm>
        </p:spPr>
        <p:txBody>
          <a:bodyPr anchor="ctr">
            <a:normAutofit/>
          </a:bodyPr>
          <a:lstStyle/>
          <a:p>
            <a:r>
              <a:rPr lang="en-US" sz="2000" dirty="0">
                <a:cs typeface="Calibri"/>
              </a:rPr>
              <a:t>Wayne Rooney is professional English football player who is widely considered one of the best players of his generation</a:t>
            </a:r>
            <a:endParaRPr lang="fi-FI" dirty="0"/>
          </a:p>
          <a:p>
            <a:r>
              <a:rPr lang="en-US" sz="2000" dirty="0">
                <a:cs typeface="Calibri"/>
              </a:rPr>
              <a:t>He made his professional debut at the age of 16</a:t>
            </a:r>
            <a:endParaRPr lang="en-US" dirty="0"/>
          </a:p>
          <a:p>
            <a:r>
              <a:rPr lang="en-US" sz="2000" dirty="0">
                <a:cs typeface="Calibri"/>
              </a:rPr>
              <a:t>He played two years in Everton before moving to Manchester United were he played thirteen years</a:t>
            </a:r>
          </a:p>
          <a:p>
            <a:r>
              <a:rPr lang="en-US" sz="2000" dirty="0">
                <a:cs typeface="Calibri"/>
              </a:rPr>
              <a:t>He is the record </a:t>
            </a:r>
            <a:r>
              <a:rPr lang="en-US" sz="2000" dirty="0" err="1">
                <a:cs typeface="Calibri"/>
              </a:rPr>
              <a:t>goalscorer</a:t>
            </a:r>
            <a:r>
              <a:rPr lang="en-US" sz="2000" dirty="0">
                <a:cs typeface="Calibri"/>
              </a:rPr>
              <a:t> for Manchester United.</a:t>
            </a:r>
          </a:p>
          <a:p>
            <a:endParaRPr lang="en-US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7354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1" name="Rectangle 90">
            <a:extLst>
              <a:ext uri="{FF2B5EF4-FFF2-40B4-BE49-F238E27FC236}">
                <a16:creationId xmlns:a16="http://schemas.microsoft.com/office/drawing/2014/main" id="{751698AF-26CA-ADFC-06F1-BE26167D8D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C647B8E-93C3-F39F-C18D-12E902DD1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1" y="204518"/>
            <a:ext cx="10536579" cy="1305464"/>
          </a:xfrm>
        </p:spPr>
        <p:txBody>
          <a:bodyPr>
            <a:normAutofit/>
          </a:bodyPr>
          <a:lstStyle/>
          <a:p>
            <a:r>
              <a:rPr lang="fi-FI" sz="4000" dirty="0">
                <a:cs typeface="Calibri Light"/>
              </a:rPr>
              <a:t>Best </a:t>
            </a:r>
            <a:r>
              <a:rPr lang="fi-FI" sz="4000">
                <a:cs typeface="Calibri Light"/>
              </a:rPr>
              <a:t>coaches</a:t>
            </a:r>
            <a:endParaRPr lang="fi-FI" sz="4000"/>
          </a:p>
        </p:txBody>
      </p:sp>
      <p:pic>
        <p:nvPicPr>
          <p:cNvPr id="8" name="Kuva 7" descr="Merci Arsène | News | Arsenal.com">
            <a:extLst>
              <a:ext uri="{FF2B5EF4-FFF2-40B4-BE49-F238E27FC236}">
                <a16:creationId xmlns:a16="http://schemas.microsoft.com/office/drawing/2014/main" id="{BC51C42F-88D7-4515-ADBE-1D8256A9AC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90"/>
          <a:stretch/>
        </p:blipFill>
        <p:spPr>
          <a:xfrm>
            <a:off x="-2" y="1696413"/>
            <a:ext cx="4617493" cy="2589879"/>
          </a:xfrm>
          <a:prstGeom prst="rect">
            <a:avLst/>
          </a:prstGeom>
        </p:spPr>
      </p:pic>
      <p:pic>
        <p:nvPicPr>
          <p:cNvPr id="7" name="Sisällön paikkamerkki 6" descr="Sir Alex Ferguson: Manchester United history &amp; managerial career profiled |  Goal.com Tanzania">
            <a:extLst>
              <a:ext uri="{FF2B5EF4-FFF2-40B4-BE49-F238E27FC236}">
                <a16:creationId xmlns:a16="http://schemas.microsoft.com/office/drawing/2014/main" id="{BE28CA19-BD10-CCE4-F018-8F99178C2C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986"/>
          <a:stretch/>
        </p:blipFill>
        <p:spPr>
          <a:xfrm>
            <a:off x="-2" y="4286208"/>
            <a:ext cx="4617493" cy="2571792"/>
          </a:xfrm>
          <a:prstGeom prst="rect">
            <a:avLst/>
          </a:prstGeom>
        </p:spPr>
      </p:pic>
      <p:sp>
        <p:nvSpPr>
          <p:cNvPr id="67" name="Content Placeholder 11">
            <a:extLst>
              <a:ext uri="{FF2B5EF4-FFF2-40B4-BE49-F238E27FC236}">
                <a16:creationId xmlns:a16="http://schemas.microsoft.com/office/drawing/2014/main" id="{61F9F93F-24FE-27C2-E611-A9B3478F2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4901" y="2246163"/>
            <a:ext cx="5973480" cy="405106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1400" dirty="0">
                <a:cs typeface="Calibri"/>
              </a:rPr>
              <a:t>Arsene Wenger</a:t>
            </a:r>
          </a:p>
          <a:p>
            <a:pPr marL="0" indent="0">
              <a:buNone/>
            </a:pPr>
            <a:endParaRPr lang="en-US" sz="1400">
              <a:cs typeface="Calibri"/>
            </a:endParaRPr>
          </a:p>
          <a:p>
            <a:pPr marL="0" indent="0">
              <a:buNone/>
            </a:pPr>
            <a:r>
              <a:rPr lang="en-US" sz="1400" dirty="0">
                <a:cs typeface="Calibri"/>
              </a:rPr>
              <a:t>Arsene Wenger is former football manager and player</a:t>
            </a:r>
          </a:p>
          <a:p>
            <a:pPr marL="0" indent="0">
              <a:buNone/>
            </a:pPr>
            <a:r>
              <a:rPr lang="en-US" sz="1400" dirty="0">
                <a:cs typeface="Calibri"/>
              </a:rPr>
              <a:t>He was the manager of Arsenal from 1996 to 2018</a:t>
            </a:r>
          </a:p>
          <a:p>
            <a:pPr marL="0" indent="0">
              <a:buNone/>
            </a:pPr>
            <a:r>
              <a:rPr lang="en-US" sz="1400" dirty="0">
                <a:cs typeface="Calibri"/>
              </a:rPr>
              <a:t>He is currently serving as FIFAs chief of global football development</a:t>
            </a:r>
          </a:p>
          <a:p>
            <a:endParaRPr lang="en-US" sz="1400">
              <a:cs typeface="Calibri"/>
            </a:endParaRPr>
          </a:p>
          <a:p>
            <a:pPr marL="0" indent="0">
              <a:buNone/>
            </a:pPr>
            <a:endParaRPr lang="en-US" sz="1400">
              <a:cs typeface="Calibri"/>
            </a:endParaRPr>
          </a:p>
          <a:p>
            <a:pPr marL="0" indent="0">
              <a:buNone/>
            </a:pPr>
            <a:r>
              <a:rPr lang="en-US" sz="1400" dirty="0">
                <a:cs typeface="Calibri"/>
              </a:rPr>
              <a:t>Alex Ferguson</a:t>
            </a:r>
          </a:p>
          <a:p>
            <a:endParaRPr lang="en-US" sz="1400">
              <a:cs typeface="Calibri"/>
            </a:endParaRPr>
          </a:p>
          <a:p>
            <a:r>
              <a:rPr lang="en-US" sz="1400" dirty="0">
                <a:cs typeface="Calibri"/>
              </a:rPr>
              <a:t>Alex Ferguson is former Scottish Football manager and player</a:t>
            </a:r>
          </a:p>
          <a:p>
            <a:r>
              <a:rPr lang="en-US" sz="1400" dirty="0">
                <a:cs typeface="Calibri"/>
              </a:rPr>
              <a:t>He is best known for managing Manchester United from 1986 to 2013</a:t>
            </a:r>
          </a:p>
          <a:p>
            <a:r>
              <a:rPr lang="en-US" sz="1400" dirty="0">
                <a:cs typeface="Calibri"/>
              </a:rPr>
              <a:t>He is widely regarded as one of the greatest managers of all time and has won more trophies than any other manager</a:t>
            </a:r>
          </a:p>
          <a:p>
            <a:endParaRPr lang="en-US" sz="1400">
              <a:cs typeface="Calibri"/>
            </a:endParaRPr>
          </a:p>
          <a:p>
            <a:endParaRPr lang="en-US" sz="1400">
              <a:cs typeface="Calibri"/>
            </a:endParaRPr>
          </a:p>
          <a:p>
            <a:endParaRPr lang="en-US" sz="1400">
              <a:cs typeface="Calibri"/>
            </a:endParaRPr>
          </a:p>
          <a:p>
            <a:endParaRPr lang="en-US" sz="1400">
              <a:cs typeface="Calibri"/>
            </a:endParaRPr>
          </a:p>
          <a:p>
            <a:endParaRPr lang="en-US" sz="1400">
              <a:cs typeface="Calibri"/>
            </a:endParaRPr>
          </a:p>
          <a:p>
            <a:endParaRPr lang="en-US" sz="1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1924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FAC1094B41CF744A35B5121AECA747B" ma:contentTypeVersion="10" ma:contentTypeDescription="Luo uusi asiakirja." ma:contentTypeScope="" ma:versionID="439264001ac4337c64f1140a64fd5800">
  <xsd:schema xmlns:xsd="http://www.w3.org/2001/XMLSchema" xmlns:xs="http://www.w3.org/2001/XMLSchema" xmlns:p="http://schemas.microsoft.com/office/2006/metadata/properties" xmlns:ns2="93bbd20d-3f88-425d-bdfa-b170070606be" xmlns:ns3="09409f3e-cc29-4428-b8ee-8104142e882a" targetNamespace="http://schemas.microsoft.com/office/2006/metadata/properties" ma:root="true" ma:fieldsID="80684539a5e3b0fab23894bf479630c5" ns2:_="" ns3:_="">
    <xsd:import namespace="93bbd20d-3f88-425d-bdfa-b170070606be"/>
    <xsd:import namespace="09409f3e-cc29-4428-b8ee-8104142e882a"/>
    <xsd:element name="properties">
      <xsd:complexType>
        <xsd:sequence>
          <xsd:element name="documentManagement">
            <xsd:complexType>
              <xsd:all>
                <xsd:element ref="ns2:ReferenceId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bbd20d-3f88-425d-bdfa-b170070606be" elementFormDefault="qualified">
    <xsd:import namespace="http://schemas.microsoft.com/office/2006/documentManagement/types"/>
    <xsd:import namespace="http://schemas.microsoft.com/office/infopath/2007/PartnerControls"/>
    <xsd:element name="ReferenceId" ma:index="8" nillable="true" ma:displayName="ReferenceId" ma:indexed="true" ma:internalName="ReferenceId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409f3e-cc29-4428-b8ee-8104142e882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ferenceId xmlns="93bbd20d-3f88-425d-bdfa-b170070606be" xsi:nil="true"/>
  </documentManagement>
</p:properties>
</file>

<file path=customXml/itemProps1.xml><?xml version="1.0" encoding="utf-8"?>
<ds:datastoreItem xmlns:ds="http://schemas.openxmlformats.org/officeDocument/2006/customXml" ds:itemID="{9F840266-2B4A-44B2-84C9-C99C19C6DD3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2A80BF8-CABE-414B-9FE7-448CA1030794}">
  <ds:schemaRefs>
    <ds:schemaRef ds:uri="09409f3e-cc29-4428-b8ee-8104142e882a"/>
    <ds:schemaRef ds:uri="93bbd20d-3f88-425d-bdfa-b170070606b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9A2AE753-F41E-4F69-9B73-7E995C1AED0B}">
  <ds:schemaRefs>
    <ds:schemaRef ds:uri="93bbd20d-3f88-425d-bdfa-b170070606be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439</Words>
  <Application>Microsoft Office PowerPoint</Application>
  <PresentationFormat>Laajakuva</PresentationFormat>
  <Paragraphs>58</Paragraphs>
  <Slides>10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Consolas</vt:lpstr>
      <vt:lpstr>Office-teema</vt:lpstr>
      <vt:lpstr>Premier league</vt:lpstr>
      <vt:lpstr>Basic information</vt:lpstr>
      <vt:lpstr>History</vt:lpstr>
      <vt:lpstr>PowerPoint-esitys</vt:lpstr>
      <vt:lpstr>How the Premier League works</vt:lpstr>
      <vt:lpstr>Thierry Henry</vt:lpstr>
      <vt:lpstr>Alan Shearer</vt:lpstr>
      <vt:lpstr>Wayne Rooney</vt:lpstr>
      <vt:lpstr>Best coaches</vt:lpstr>
      <vt:lpstr>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Premier league</dc:title>
  <dc:creator>Nojonen Sari Kaija</dc:creator>
  <cp:lastModifiedBy>Nojonen Sari Kaija</cp:lastModifiedBy>
  <cp:revision>579</cp:revision>
  <dcterms:created xsi:type="dcterms:W3CDTF">2023-10-30T08:34:12Z</dcterms:created>
  <dcterms:modified xsi:type="dcterms:W3CDTF">2023-11-17T11:47:28Z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0x0101008FAC1094B41CF744A35B5121AECA747B</vt:lpwstr>
  </property>
  <property fmtid="{D5CDD505-2E9C-101B-9397-08002B2CF9AE}" pid="3" name="Order">
    <vt:r8>69000</vt:r8>
  </property>
  <property fmtid="{D5CDD505-2E9C-101B-9397-08002B2CF9AE}" pid="4" name="_ExtendedDescription">
    <vt:lpwstr/>
  </property>
  <property fmtid="{D5CDD505-2E9C-101B-9397-08002B2CF9AE}" pid="5" name="_CopySource">
    <vt:lpwstr>https://edusalo-my.sharepoint.com/personal/elis_lehtonen_edu_salo_fi/Documents/Premier league.pptx</vt:lpwstr>
  </property>
</Properties>
</file>