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1" r:id="rId3"/>
    <p:sldLayoutId id="2147483669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Pyhä, myytti, riitti ja rituaalit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Uskonnon kokeminen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708779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Pyhä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Uskontoon ja uskonnollisuuteen liittyvä käsite, jolla jokin asia, tapahtuma, paikka, esine tai tila erotetaan maallisesta:</a:t>
            </a:r>
          </a:p>
          <a:p>
            <a:pPr lvl="1"/>
            <a:r>
              <a:rPr lang="fi-FI" dirty="0" smtClean="0"/>
              <a:t>Luonnonuskontojen eläinjumalat – karhu, kotka jne.</a:t>
            </a:r>
          </a:p>
          <a:p>
            <a:pPr lvl="1"/>
            <a:r>
              <a:rPr lang="fi-FI" dirty="0" smtClean="0"/>
              <a:t>Hindulaisuuden rituaalinen peseytyminen Ganges-joessa.</a:t>
            </a:r>
          </a:p>
          <a:p>
            <a:pPr lvl="1"/>
            <a:r>
              <a:rPr lang="fi-FI" dirty="0" smtClean="0"/>
              <a:t>Islamin pyhä </a:t>
            </a:r>
            <a:r>
              <a:rPr lang="fi-FI" dirty="0" err="1" smtClean="0"/>
              <a:t>Kaaban</a:t>
            </a:r>
            <a:r>
              <a:rPr lang="fi-FI" dirty="0" smtClean="0"/>
              <a:t> temppeli Saudi Arabiassa</a:t>
            </a:r>
          </a:p>
          <a:p>
            <a:pPr lvl="1"/>
            <a:r>
              <a:rPr lang="fi-FI" dirty="0" smtClean="0"/>
              <a:t>Katolisen kirkon </a:t>
            </a:r>
            <a:r>
              <a:rPr lang="fi-FI" dirty="0" err="1" smtClean="0"/>
              <a:t>Lourdesin</a:t>
            </a:r>
            <a:r>
              <a:rPr lang="fi-FI" dirty="0" smtClean="0"/>
              <a:t> luola (Neitsyt Marian ilmestyminen paimentytölle)</a:t>
            </a:r>
          </a:p>
          <a:p>
            <a:pPr lvl="1"/>
            <a:r>
              <a:rPr lang="fi-FI" dirty="0" smtClean="0"/>
              <a:t>Kirkko, moskeija, synagoga jne.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281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95401" y="1059405"/>
            <a:ext cx="9601196" cy="1303867"/>
          </a:xfrm>
        </p:spPr>
        <p:txBody>
          <a:bodyPr/>
          <a:lstStyle/>
          <a:p>
            <a:r>
              <a:rPr lang="fi-FI" dirty="0" smtClean="0"/>
              <a:t>Riitit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Riitti on uskonnolliseen toimintaan liittyvä toimitus tai palvontameno</a:t>
            </a:r>
          </a:p>
          <a:p>
            <a:pPr lvl="1"/>
            <a:r>
              <a:rPr lang="fi-FI" dirty="0" smtClean="0"/>
              <a:t>Kristillinen avioliittoon vihkiminen</a:t>
            </a:r>
          </a:p>
          <a:p>
            <a:pPr lvl="1"/>
            <a:r>
              <a:rPr lang="fi-FI" dirty="0" smtClean="0"/>
              <a:t>Islamin rukoushetki</a:t>
            </a:r>
          </a:p>
          <a:p>
            <a:pPr lvl="1"/>
            <a:r>
              <a:rPr lang="fi-FI" dirty="0" smtClean="0"/>
              <a:t>Jumalanpalvelus</a:t>
            </a:r>
          </a:p>
          <a:p>
            <a:pPr lvl="1"/>
            <a:r>
              <a:rPr lang="fi-FI" dirty="0" smtClean="0"/>
              <a:t>Yksityinen rukous</a:t>
            </a:r>
          </a:p>
          <a:p>
            <a:r>
              <a:rPr lang="fi-FI" dirty="0" smtClean="0"/>
              <a:t>Riitit liittyvät usein erilaisten elämäntilanteiden hallintaan.</a:t>
            </a:r>
          </a:p>
        </p:txBody>
      </p:sp>
    </p:spTree>
    <p:extLst>
      <p:ext uri="{BB962C8B-B14F-4D97-AF65-F5344CB8AC3E}">
        <p14:creationId xmlns:p14="http://schemas.microsoft.com/office/powerpoint/2010/main" val="211948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Riitti – eri muodot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Siirtymäriitit: Siirtyminen uuteen/erilaiseen elämäntilanteeseen</a:t>
            </a:r>
          </a:p>
          <a:p>
            <a:pPr lvl="1"/>
            <a:r>
              <a:rPr lang="fi-FI" dirty="0" smtClean="0"/>
              <a:t>Kaste, kristinoppikoulu, avioliitto, hautaus</a:t>
            </a:r>
          </a:p>
          <a:p>
            <a:r>
              <a:rPr lang="fi-FI" dirty="0" smtClean="0"/>
              <a:t>Kalendaaririitit: Vuoden kiertoon liittyvät toimitukset</a:t>
            </a:r>
          </a:p>
          <a:p>
            <a:pPr lvl="1"/>
            <a:r>
              <a:rPr lang="fi-FI" dirty="0" smtClean="0"/>
              <a:t>Sadonkorjuujuhla (kekri), </a:t>
            </a:r>
          </a:p>
          <a:p>
            <a:r>
              <a:rPr lang="fi-FI" dirty="0" smtClean="0"/>
              <a:t>Kriisiriitit: Äkillisen, yleensä negatiivisen tapahtuman terapeuttinen toimitus</a:t>
            </a:r>
          </a:p>
          <a:p>
            <a:pPr lvl="1"/>
            <a:r>
              <a:rPr lang="fi-FI" dirty="0" smtClean="0"/>
              <a:t>Rukoukset onnettomuuden tapahduttua</a:t>
            </a:r>
          </a:p>
        </p:txBody>
      </p:sp>
    </p:spTree>
    <p:extLst>
      <p:ext uri="{BB962C8B-B14F-4D97-AF65-F5344CB8AC3E}">
        <p14:creationId xmlns:p14="http://schemas.microsoft.com/office/powerpoint/2010/main" val="498850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Rituaali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Rituaali on yleensä yhteisöllinen toimitus, joka kokoaa yhteen uskonnon tai ideologian kannattajat. </a:t>
            </a:r>
          </a:p>
          <a:p>
            <a:pPr lvl="1"/>
            <a:r>
              <a:rPr lang="fi-FI" dirty="0" smtClean="0"/>
              <a:t>Pääsiäisyön liturgia</a:t>
            </a:r>
          </a:p>
          <a:p>
            <a:pPr lvl="1"/>
            <a:r>
              <a:rPr lang="fi-FI" dirty="0" smtClean="0"/>
              <a:t>Sapatti</a:t>
            </a:r>
          </a:p>
          <a:p>
            <a:pPr lvl="1"/>
            <a:r>
              <a:rPr lang="fi-FI" dirty="0" smtClean="0"/>
              <a:t>Islamin pyhiinvaellusjuhla</a:t>
            </a:r>
          </a:p>
          <a:p>
            <a:pPr lvl="1"/>
            <a:r>
              <a:rPr lang="fi-FI" dirty="0" smtClean="0"/>
              <a:t>Kiinalainen uusi vuosi</a:t>
            </a:r>
          </a:p>
          <a:p>
            <a:pPr lvl="1"/>
            <a:r>
              <a:rPr lang="fi-FI" dirty="0" smtClean="0"/>
              <a:t>Poliittinen vappukulkue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799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Tehtäviä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Selvitä käsitteet ja sijoita oikeaan yhteyteen:</a:t>
            </a:r>
          </a:p>
          <a:p>
            <a:pPr lvl="1"/>
            <a:r>
              <a:rPr lang="fi-FI" dirty="0" smtClean="0"/>
              <a:t>Ramadan</a:t>
            </a:r>
          </a:p>
          <a:p>
            <a:pPr lvl="1"/>
            <a:r>
              <a:rPr lang="fi-FI" dirty="0" smtClean="0"/>
              <a:t>Seder-ateria</a:t>
            </a:r>
          </a:p>
          <a:p>
            <a:pPr lvl="1"/>
            <a:r>
              <a:rPr lang="fi-FI" dirty="0" smtClean="0"/>
              <a:t>Pyhän Haudan kirkko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smtClean="0"/>
              <a:t>Etsi neljän maailmanuskonnon symboli ja selvitä mikä on sen nimi, miten symboli kuvaa ko. uskontoa ja sen opetusta.</a:t>
            </a:r>
          </a:p>
          <a:p>
            <a:r>
              <a:rPr lang="fi-FI" dirty="0" smtClean="0"/>
              <a:t>PALAUTA tehtävät 23.10. mennessä </a:t>
            </a:r>
            <a:r>
              <a:rPr lang="fi-FI" dirty="0" err="1" smtClean="0"/>
              <a:t>jurasanen</a:t>
            </a:r>
            <a:r>
              <a:rPr lang="fi-FI" dirty="0" smtClean="0"/>
              <a:t>(at)gmail.com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2002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aninen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44</TotalTime>
  <Words>193</Words>
  <Application>Microsoft Office PowerPoint</Application>
  <PresentationFormat>Laajakuva</PresentationFormat>
  <Paragraphs>37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Garamond</vt:lpstr>
      <vt:lpstr>Orgaaninen</vt:lpstr>
      <vt:lpstr>Pyhä, myytti, riitti ja rituaalit</vt:lpstr>
      <vt:lpstr>Pyhä</vt:lpstr>
      <vt:lpstr>Riitit</vt:lpstr>
      <vt:lpstr>Riitti – eri muodot</vt:lpstr>
      <vt:lpstr>Rituaali</vt:lpstr>
      <vt:lpstr>Tehtäviä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Pyhä, riitti ja rituaalit</dc:title>
  <dc:creator>Räsänen Juhani</dc:creator>
  <cp:lastModifiedBy>Räsänen Juhani</cp:lastModifiedBy>
  <cp:revision>7</cp:revision>
  <dcterms:created xsi:type="dcterms:W3CDTF">2018-10-12T06:24:12Z</dcterms:created>
  <dcterms:modified xsi:type="dcterms:W3CDTF">2018-10-12T07:08:56Z</dcterms:modified>
</cp:coreProperties>
</file>