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0" r:id="rId3"/>
    <p:sldId id="261" r:id="rId4"/>
    <p:sldId id="262" r:id="rId5"/>
    <p:sldId id="263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 varScale="1">
        <p:scale>
          <a:sx n="10" d="100"/>
          <a:sy n="10" d="100"/>
        </p:scale>
        <p:origin x="2916" y="-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35292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26128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3370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Yhteiskuntaopin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Lakitiedon </a:t>
            </a:r>
            <a:r>
              <a:rPr lang="fi-FI"/>
              <a:t>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Yhteiskuntaoppi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Lakitiedon 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Lue tehtävä aluksi huolellisesti ja luo siitä itsellesi kokonaiskuva.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Kirjoita alustava jäsentely tai laadi käsitekartaksi tehtävään liittyvät oikeudelliset ongelmat.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Pohdi seuraavaksi ongelmiin sovellettavia oikeudellisia ratkaisuja.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Määrittele vastauksen avainkäsitteet. Käytä vastauksessasi mahdollisimman täsmällisesti kieltä ja tarvittavia oikeudellisia käsitteitä. Varsinkin kiitettävässä vastauksessa käsitteet tulee hallita.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Lakitiedon 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Huomaa, että ratkaiset tehtävää nimenomaan oikeudellisesta näkökulmasta etkä arkiajattelun, mielipiteiden tai tunteiden pohjalta.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Kun kirjoitat vastaustasi, perustele ratkaisusi sekä järkevästi että oikeudellisesti.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Muista keskittyä pelkästään olennaisiin tietoihin, koska täten osoitat hallitsevasi asian.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Selvennä asiaa tarvittaessa havainnollisin esimerkein.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75805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Lakitiedon tehtävään vastaaminen</a:t>
            </a:r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Käsitteiden määrittely on hyvä tehdä tiiviisti ja esimerkein havainnollistamalla.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Asioiden vertailemisen on oltava nimenomaan vertailemista sekä erojen ja yhtäläisyyksien osoittamista, ei pelkkää asioiden yksittäistä kuvaamista.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Jos kysymyksessä pyydetään perusteluja, on tärkeää tarkastella asiaa monelta kannalta.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814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Lakitiedon tehtävään vastaaminen</a:t>
            </a:r>
            <a:endParaRPr lang="fi-FI" dirty="0"/>
          </a:p>
        </p:txBody>
      </p:sp>
      <p:sp>
        <p:nvSpPr>
          <p:cNvPr id="120" name="Google Shape;12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Asian arvioiminen edellyttää myös oman kannan perustelua oikeudellisin käsittein.</a:t>
            </a:r>
          </a:p>
          <a:p>
            <a:pPr marL="1143000" lvl="0" indent="-11430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Muista myös, että kiitettävässä vastauksessa ratkaisua on käsiteltävä monipuolisesti ja tapauksesta riippuen eri näkökulmista arvioiden, vertaillen tai pohdiskellen.</a:t>
            </a:r>
          </a:p>
        </p:txBody>
      </p:sp>
      <p:sp>
        <p:nvSpPr>
          <p:cNvPr id="121" name="Google Shape;12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Kertaus, Yhteiskuntaopin koe ja siinä menestyminen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382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230</Words>
  <Application>Microsoft Office PowerPoint</Application>
  <PresentationFormat>Mukautettu</PresentationFormat>
  <Paragraphs>28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Yhteiskuntaopin koe ja siinä menestyminen  Lakitiedon tehtävään vastaaminen</vt:lpstr>
      <vt:lpstr>Lakitiedon tehtävään vastaaminen</vt:lpstr>
      <vt:lpstr>Lakitiedon tehtävään vastaaminen</vt:lpstr>
      <vt:lpstr>Lakitiedon tehtävään vastaaminen</vt:lpstr>
      <vt:lpstr>Lakitiedon tehtävään vastaaminen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Lakitiedon tehtävä</dc:title>
  <dc:creator>Mika Kortelainen</dc:creator>
  <cp:lastModifiedBy>Kaartinen Minna</cp:lastModifiedBy>
  <cp:revision>20</cp:revision>
  <dcterms:modified xsi:type="dcterms:W3CDTF">2024-01-08T08:15:18Z</dcterms:modified>
</cp:coreProperties>
</file>