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05" r:id="rId2"/>
    <p:sldId id="306" r:id="rId3"/>
    <p:sldId id="307" r:id="rId4"/>
    <p:sldId id="308" r:id="rId5"/>
    <p:sldId id="309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9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61A9C-359B-4DC6-BE14-8545A1C2782F}" type="datetimeFigureOut">
              <a:rPr lang="fi-FI" smtClean="0"/>
              <a:pPr/>
              <a:t>18.1.2021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2501AC-2E92-43E6-81AD-EA8180F99A3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4131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97822-B52A-49D9-8AF0-418539F1A844}" type="datetimeFigureOut">
              <a:rPr lang="fi-FI" smtClean="0"/>
              <a:pPr/>
              <a:t>18.1.2021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F22C-137D-4129-9241-98AC3A3E6CB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97822-B52A-49D9-8AF0-418539F1A844}" type="datetimeFigureOut">
              <a:rPr lang="fi-FI" smtClean="0"/>
              <a:pPr/>
              <a:t>18.1.2021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F22C-137D-4129-9241-98AC3A3E6CB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97822-B52A-49D9-8AF0-418539F1A844}" type="datetimeFigureOut">
              <a:rPr lang="fi-FI" smtClean="0"/>
              <a:pPr/>
              <a:t>18.1.2021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F22C-137D-4129-9241-98AC3A3E6CB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97822-B52A-49D9-8AF0-418539F1A844}" type="datetimeFigureOut">
              <a:rPr lang="fi-FI" smtClean="0"/>
              <a:pPr/>
              <a:t>18.1.2021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F22C-137D-4129-9241-98AC3A3E6CB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97822-B52A-49D9-8AF0-418539F1A844}" type="datetimeFigureOut">
              <a:rPr lang="fi-FI" smtClean="0"/>
              <a:pPr/>
              <a:t>18.1.2021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F22C-137D-4129-9241-98AC3A3E6CB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97822-B52A-49D9-8AF0-418539F1A844}" type="datetimeFigureOut">
              <a:rPr lang="fi-FI" smtClean="0"/>
              <a:pPr/>
              <a:t>18.1.2021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F22C-137D-4129-9241-98AC3A3E6CB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97822-B52A-49D9-8AF0-418539F1A844}" type="datetimeFigureOut">
              <a:rPr lang="fi-FI" smtClean="0"/>
              <a:pPr/>
              <a:t>18.1.2021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F22C-137D-4129-9241-98AC3A3E6CB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97822-B52A-49D9-8AF0-418539F1A844}" type="datetimeFigureOut">
              <a:rPr lang="fi-FI" smtClean="0"/>
              <a:pPr/>
              <a:t>18.1.2021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F22C-137D-4129-9241-98AC3A3E6CB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97822-B52A-49D9-8AF0-418539F1A844}" type="datetimeFigureOut">
              <a:rPr lang="fi-FI" smtClean="0"/>
              <a:pPr/>
              <a:t>18.1.2021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F22C-137D-4129-9241-98AC3A3E6CB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97822-B52A-49D9-8AF0-418539F1A844}" type="datetimeFigureOut">
              <a:rPr lang="fi-FI" smtClean="0"/>
              <a:pPr/>
              <a:t>18.1.2021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F22C-137D-4129-9241-98AC3A3E6CB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97822-B52A-49D9-8AF0-418539F1A844}" type="datetimeFigureOut">
              <a:rPr lang="fi-FI" smtClean="0"/>
              <a:pPr/>
              <a:t>18.1.2021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F22C-137D-4129-9241-98AC3A3E6CBF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0000"/>
            <a:lum/>
          </a:blip>
          <a:srcRect/>
          <a:stretch>
            <a:fillRect l="-4000" t="-40000" r="-4000" b="-4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97822-B52A-49D9-8AF0-418539F1A844}" type="datetimeFigureOut">
              <a:rPr lang="fi-FI" smtClean="0"/>
              <a:pPr/>
              <a:t>18.1.2021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9F22C-137D-4129-9241-98AC3A3E6CBF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rkkuojanen.com/luokka/psykologia/positiivinen-psykologia/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d.com/talks/martin_seligman_the_new_era_of_positive_psychology?language=fi#t-857184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Stressin ehkäisy, motivaatio ja psyykkinen hyvinvointi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b="1" dirty="0" smtClean="0"/>
              <a:t>10. Aseta etukenoisia, realistisia tavoitteita</a:t>
            </a:r>
          </a:p>
          <a:p>
            <a:pPr>
              <a:buFontTx/>
              <a:buChar char="-"/>
            </a:pPr>
            <a:r>
              <a:rPr lang="fi-FI" dirty="0" smtClean="0"/>
              <a:t>tarkista ensin kenen tavoitteita </a:t>
            </a:r>
            <a:r>
              <a:rPr lang="fi-FI" dirty="0" smtClean="0"/>
              <a:t>täytät</a:t>
            </a:r>
          </a:p>
          <a:p>
            <a:pPr>
              <a:buFontTx/>
              <a:buChar char="-"/>
            </a:pPr>
            <a:r>
              <a:rPr lang="fi-FI" dirty="0" smtClean="0"/>
              <a:t>motivaatio: tavoite, selviytymisodote, tunne (Martin E. Ford)</a:t>
            </a:r>
            <a:endParaRPr lang="fi-FI" dirty="0" smtClean="0"/>
          </a:p>
          <a:p>
            <a:pPr>
              <a:buFontTx/>
              <a:buChar char="-"/>
            </a:pPr>
            <a:r>
              <a:rPr lang="fi-FI" dirty="0" smtClean="0"/>
              <a:t>tavoitteiden </a:t>
            </a:r>
            <a:r>
              <a:rPr lang="fi-FI" dirty="0" smtClean="0"/>
              <a:t>pitää olla haastavia, silti saavutettavissa (</a:t>
            </a:r>
            <a:r>
              <a:rPr lang="fi-FI" dirty="0" err="1" smtClean="0"/>
              <a:t>Vygotski</a:t>
            </a:r>
            <a:r>
              <a:rPr lang="fi-FI" dirty="0" smtClean="0"/>
              <a:t>, lähikehitys)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b="1" dirty="0" smtClean="0"/>
              <a:t>9. Älä ole koko ajan myöhässä</a:t>
            </a:r>
          </a:p>
          <a:p>
            <a:pPr marL="0" indent="0">
              <a:buNone/>
            </a:pPr>
            <a:r>
              <a:rPr lang="fi-FI" b="1" dirty="0" smtClean="0"/>
              <a:t>-   </a:t>
            </a:r>
            <a:r>
              <a:rPr lang="fi-FI" dirty="0" smtClean="0"/>
              <a:t>tee se mikä on pakko, älä jätä myöhemmäksi</a:t>
            </a:r>
          </a:p>
          <a:p>
            <a:pPr>
              <a:buFontTx/>
              <a:buChar char="-"/>
            </a:pPr>
            <a:r>
              <a:rPr lang="fi-FI" dirty="0" smtClean="0"/>
              <a:t>kiri tarvittaessa välttämättömät hommat kiinni</a:t>
            </a:r>
          </a:p>
          <a:p>
            <a:pPr>
              <a:buFontTx/>
              <a:buChar char="-"/>
            </a:pPr>
            <a:r>
              <a:rPr lang="fi-FI" dirty="0" smtClean="0"/>
              <a:t>karsi turhat työt, jos voit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5686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42792" cy="50691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b="1" dirty="0" smtClean="0"/>
              <a:t>8. Etsi </a:t>
            </a:r>
            <a:r>
              <a:rPr lang="fi-FI" b="1" u="sng" dirty="0" smtClean="0"/>
              <a:t>turhia</a:t>
            </a:r>
            <a:r>
              <a:rPr lang="fi-FI" b="1" dirty="0" smtClean="0"/>
              <a:t> stressin aiheuttajia ja poista niitä</a:t>
            </a:r>
          </a:p>
          <a:p>
            <a:pPr>
              <a:buFontTx/>
              <a:buChar char="-"/>
            </a:pPr>
            <a:r>
              <a:rPr lang="fi-FI" dirty="0" smtClean="0"/>
              <a:t>laadi strategia, jolla poistat </a:t>
            </a:r>
            <a:r>
              <a:rPr lang="fi-FI" dirty="0" smtClean="0"/>
              <a:t>niitä</a:t>
            </a:r>
          </a:p>
          <a:p>
            <a:pPr>
              <a:buFontTx/>
              <a:buChar char="-"/>
            </a:pPr>
            <a:r>
              <a:rPr lang="fi-FI" dirty="0" smtClean="0"/>
              <a:t>stressi ei ole uhka (</a:t>
            </a:r>
            <a:r>
              <a:rPr lang="fi-FI" dirty="0" err="1" smtClean="0"/>
              <a:t>McGonigal</a:t>
            </a:r>
            <a:r>
              <a:rPr lang="fi-FI" dirty="0" smtClean="0"/>
              <a:t>)</a:t>
            </a:r>
            <a:endParaRPr lang="fi-FI" dirty="0" smtClean="0"/>
          </a:p>
          <a:p>
            <a:pPr marL="0" indent="0">
              <a:buNone/>
            </a:pPr>
            <a:r>
              <a:rPr lang="fi-FI" sz="2300" b="1" dirty="0" smtClean="0">
                <a:sym typeface="Wingdings" panose="05000000000000000000" pitchFamily="2" charset="2"/>
              </a:rPr>
              <a:t>(</a:t>
            </a:r>
            <a:r>
              <a:rPr lang="fi-FI" sz="2300" b="1" dirty="0" err="1" smtClean="0">
                <a:sym typeface="Wingdings" panose="05000000000000000000" pitchFamily="2" charset="2"/>
              </a:rPr>
              <a:t>Seleyn</a:t>
            </a:r>
            <a:r>
              <a:rPr lang="fi-FI" sz="2300" b="1" dirty="0" smtClean="0">
                <a:sym typeface="Wingdings" panose="05000000000000000000" pitchFamily="2" charset="2"/>
              </a:rPr>
              <a:t> kolmimalli)</a:t>
            </a:r>
            <a:endParaRPr lang="fi-FI" sz="2300" b="1" dirty="0"/>
          </a:p>
          <a:p>
            <a:pPr lvl="1">
              <a:buFontTx/>
              <a:buChar char="-"/>
            </a:pP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b="1" dirty="0" smtClean="0"/>
              <a:t>7. Priorisoi</a:t>
            </a:r>
          </a:p>
          <a:p>
            <a:pPr>
              <a:buFontTx/>
              <a:buChar char="-"/>
            </a:pPr>
            <a:r>
              <a:rPr lang="fi-FI" dirty="0" smtClean="0"/>
              <a:t>turhat asiat vievät </a:t>
            </a:r>
            <a:r>
              <a:rPr lang="fi-FI" dirty="0" smtClean="0"/>
              <a:t>aikasi</a:t>
            </a:r>
          </a:p>
          <a:p>
            <a:pPr>
              <a:buFontTx/>
              <a:buChar char="-"/>
            </a:pPr>
            <a:r>
              <a:rPr lang="fi-FI" dirty="0" smtClean="0"/>
              <a:t>turhat siirtymät vievät aikasi (älä poukkoile)</a:t>
            </a:r>
            <a:endParaRPr lang="fi-FI" dirty="0" smtClean="0"/>
          </a:p>
          <a:p>
            <a:pPr>
              <a:buFontTx/>
              <a:buChar char="-"/>
            </a:pPr>
            <a:r>
              <a:rPr lang="fi-FI" dirty="0" smtClean="0"/>
              <a:t>aikatauluta (ei silti kaikkea!)</a:t>
            </a:r>
          </a:p>
          <a:p>
            <a:pPr>
              <a:buFontTx/>
              <a:buChar char="-"/>
            </a:pPr>
            <a:r>
              <a:rPr lang="fi-FI" dirty="0" smtClean="0"/>
              <a:t>muista, ettet voi tässä hetkessä tehdä kuitenkaan kaikkea mahdollista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88850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b="1" dirty="0" smtClean="0"/>
              <a:t>6. Ole terveellinen</a:t>
            </a:r>
          </a:p>
          <a:p>
            <a:pPr>
              <a:buFontTx/>
              <a:buChar char="-"/>
            </a:pPr>
            <a:r>
              <a:rPr lang="fi-FI" dirty="0" smtClean="0"/>
              <a:t>uni!</a:t>
            </a:r>
          </a:p>
          <a:p>
            <a:pPr>
              <a:buFontTx/>
              <a:buChar char="-"/>
            </a:pPr>
            <a:r>
              <a:rPr lang="fi-FI" dirty="0" smtClean="0"/>
              <a:t>ruoka</a:t>
            </a:r>
          </a:p>
          <a:p>
            <a:pPr>
              <a:buFontTx/>
              <a:buChar char="-"/>
            </a:pPr>
            <a:r>
              <a:rPr lang="fi-FI" dirty="0" smtClean="0"/>
              <a:t>liikunta</a:t>
            </a:r>
          </a:p>
          <a:p>
            <a:pPr>
              <a:buFontTx/>
              <a:buChar char="-"/>
            </a:pPr>
            <a:r>
              <a:rPr lang="fi-FI" dirty="0" smtClean="0"/>
              <a:t>ulkoilu</a:t>
            </a:r>
          </a:p>
          <a:p>
            <a:pPr>
              <a:buFontTx/>
              <a:buChar char="-"/>
            </a:pPr>
            <a:r>
              <a:rPr lang="fi-FI" dirty="0" smtClean="0"/>
              <a:t>rentoutusmenetelmät</a:t>
            </a:r>
            <a:endParaRPr lang="fi-FI" dirty="0" smtClean="0"/>
          </a:p>
          <a:p>
            <a:pPr>
              <a:buFontTx/>
              <a:buChar char="-"/>
            </a:pPr>
            <a:r>
              <a:rPr lang="fi-FI" dirty="0" err="1" smtClean="0"/>
              <a:t>some</a:t>
            </a:r>
            <a:r>
              <a:rPr lang="fi-FI" dirty="0" smtClean="0"/>
              <a:t> hyvä renki, huono isäntä</a:t>
            </a:r>
            <a:endParaRPr lang="fi-FI" dirty="0"/>
          </a:p>
          <a:p>
            <a:pPr>
              <a:buFontTx/>
              <a:buChar char="-"/>
            </a:pPr>
            <a:r>
              <a:rPr lang="fi-FI" dirty="0" smtClean="0"/>
              <a:t>kohtuus kaikessa! Terveellisyydessäkin!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b="1" dirty="0" smtClean="0"/>
              <a:t>5</a:t>
            </a:r>
            <a:r>
              <a:rPr lang="fi-FI" b="1" dirty="0" smtClean="0"/>
              <a:t>. Hyväksy työnteko</a:t>
            </a:r>
            <a:endParaRPr lang="fi-FI" b="1" dirty="0" smtClean="0"/>
          </a:p>
          <a:p>
            <a:pPr>
              <a:buFontTx/>
              <a:buChar char="-"/>
            </a:pPr>
            <a:r>
              <a:rPr lang="fi-FI" dirty="0" smtClean="0"/>
              <a:t>palkitsemisjärjestelmä aktivoituu haasteen suorittamisesta</a:t>
            </a:r>
          </a:p>
          <a:p>
            <a:pPr>
              <a:buFontTx/>
              <a:buChar char="-"/>
            </a:pPr>
            <a:r>
              <a:rPr lang="fi-FI" dirty="0" smtClean="0"/>
              <a:t>merkitys on keskeistä, ei helppous</a:t>
            </a:r>
          </a:p>
          <a:p>
            <a:pPr>
              <a:buFontTx/>
              <a:buChar char="-"/>
            </a:pPr>
            <a:r>
              <a:rPr lang="fi-FI" dirty="0" smtClean="0"/>
              <a:t>”</a:t>
            </a:r>
            <a:r>
              <a:rPr lang="fi-FI" i="1" dirty="0" err="1" smtClean="0"/>
              <a:t>Do</a:t>
            </a:r>
            <a:r>
              <a:rPr lang="fi-FI" i="1" dirty="0" err="1" smtClean="0"/>
              <a:t>ing</a:t>
            </a:r>
            <a:r>
              <a:rPr lang="fi-FI" i="1" dirty="0" smtClean="0"/>
              <a:t> </a:t>
            </a:r>
            <a:r>
              <a:rPr lang="fi-FI" i="1" dirty="0" err="1" smtClean="0"/>
              <a:t>more</a:t>
            </a:r>
            <a:r>
              <a:rPr lang="fi-FI" i="1" dirty="0" smtClean="0"/>
              <a:t> </a:t>
            </a:r>
            <a:r>
              <a:rPr lang="fi-FI" i="1" dirty="0" err="1" smtClean="0"/>
              <a:t>isn´t</a:t>
            </a:r>
            <a:r>
              <a:rPr lang="fi-FI" i="1" dirty="0" smtClean="0"/>
              <a:t> </a:t>
            </a:r>
            <a:r>
              <a:rPr lang="fi-FI" i="1" dirty="0" err="1" smtClean="0"/>
              <a:t>same</a:t>
            </a:r>
            <a:r>
              <a:rPr lang="fi-FI" i="1" dirty="0" smtClean="0"/>
              <a:t> as </a:t>
            </a:r>
            <a:r>
              <a:rPr lang="fi-FI" i="1" dirty="0" err="1" smtClean="0"/>
              <a:t>getting</a:t>
            </a:r>
            <a:r>
              <a:rPr lang="fi-FI" i="1" dirty="0" smtClean="0"/>
              <a:t> </a:t>
            </a:r>
            <a:r>
              <a:rPr lang="fi-FI" i="1" dirty="0" err="1" smtClean="0"/>
              <a:t>more</a:t>
            </a:r>
            <a:r>
              <a:rPr lang="fi-FI" i="1" dirty="0" smtClean="0"/>
              <a:t> </a:t>
            </a:r>
            <a:r>
              <a:rPr lang="fi-FI" i="1" dirty="0" err="1" smtClean="0"/>
              <a:t>done</a:t>
            </a:r>
            <a:r>
              <a:rPr lang="fi-FI" i="1" dirty="0" smtClean="0"/>
              <a:t>” </a:t>
            </a:r>
            <a:r>
              <a:rPr lang="fi-FI" dirty="0" smtClean="0"/>
              <a:t>– D. Washington</a:t>
            </a:r>
            <a:endParaRPr lang="fi-FI" dirty="0" smtClean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477968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b="1" dirty="0" smtClean="0"/>
              <a:t>4. Opettele positiivinen asenne</a:t>
            </a:r>
          </a:p>
          <a:p>
            <a:pPr>
              <a:buFontTx/>
              <a:buChar char="-"/>
            </a:pPr>
            <a:r>
              <a:rPr lang="fi-FI" dirty="0" smtClean="0"/>
              <a:t>pidä kiitollisuuspäiväkirjaa</a:t>
            </a:r>
          </a:p>
          <a:p>
            <a:pPr>
              <a:buFontTx/>
              <a:buChar char="-"/>
            </a:pPr>
            <a:r>
              <a:rPr lang="fi-FI" dirty="0" smtClean="0"/>
              <a:t>kiinnitä huomiota myönteisiin seikkoihin</a:t>
            </a:r>
          </a:p>
          <a:p>
            <a:pPr>
              <a:buFontTx/>
              <a:buChar char="-"/>
            </a:pPr>
            <a:r>
              <a:rPr lang="fi-FI" dirty="0" smtClean="0"/>
              <a:t>Martin </a:t>
            </a:r>
            <a:r>
              <a:rPr lang="fi-FI" dirty="0" err="1" smtClean="0"/>
              <a:t>Seligman</a:t>
            </a:r>
            <a:r>
              <a:rPr lang="fi-FI" dirty="0" smtClean="0"/>
              <a:t> (kokemukset, sitoutuminen</a:t>
            </a:r>
            <a:r>
              <a:rPr lang="fi-FI" smtClean="0"/>
              <a:t>, merkitys)</a:t>
            </a:r>
            <a:endParaRPr lang="fi-FI" dirty="0" smtClean="0"/>
          </a:p>
          <a:p>
            <a:pPr>
              <a:buFontTx/>
              <a:buChar char="-"/>
            </a:pPr>
            <a:r>
              <a:rPr lang="fi-FI" dirty="0" smtClean="0"/>
              <a:t>Markku Ojanen </a:t>
            </a:r>
            <a:r>
              <a:rPr lang="fi-FI" dirty="0" smtClean="0">
                <a:hlinkClick r:id="rId2"/>
              </a:rPr>
              <a:t>positiivinen psykologia</a:t>
            </a:r>
            <a:endParaRPr lang="fi-FI" dirty="0" smtClean="0"/>
          </a:p>
          <a:p>
            <a:pPr>
              <a:buFontTx/>
              <a:buChar char="-"/>
            </a:pPr>
            <a:r>
              <a:rPr lang="fi-FI" dirty="0" err="1" smtClean="0"/>
              <a:t>Mihaly</a:t>
            </a:r>
            <a:r>
              <a:rPr lang="fi-FI" dirty="0" smtClean="0"/>
              <a:t> </a:t>
            </a:r>
            <a:r>
              <a:rPr lang="fi-FI" dirty="0" err="1" smtClean="0"/>
              <a:t>Csikzentmihalyi</a:t>
            </a:r>
            <a:r>
              <a:rPr lang="fi-FI" dirty="0" smtClean="0"/>
              <a:t> (</a:t>
            </a:r>
            <a:r>
              <a:rPr lang="fi-FI" dirty="0" err="1" smtClean="0"/>
              <a:t>Flow</a:t>
            </a:r>
            <a:r>
              <a:rPr lang="fi-FI" dirty="0" smtClean="0"/>
              <a:t>- virtaus)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b="1" dirty="0" smtClean="0"/>
              <a:t>3. Muista sosiaaliset suhteet</a:t>
            </a:r>
          </a:p>
          <a:p>
            <a:pPr>
              <a:buFontTx/>
              <a:buChar char="-"/>
            </a:pPr>
            <a:r>
              <a:rPr lang="fi-FI" dirty="0" smtClean="0"/>
              <a:t>minä rakentuu peilisuhteissa</a:t>
            </a:r>
          </a:p>
          <a:p>
            <a:pPr>
              <a:buFontTx/>
              <a:buChar char="-"/>
            </a:pPr>
            <a:r>
              <a:rPr lang="fi-FI" dirty="0" smtClean="0"/>
              <a:t>muista </a:t>
            </a:r>
            <a:r>
              <a:rPr lang="fi-FI" dirty="0" err="1" smtClean="0"/>
              <a:t>Joharin</a:t>
            </a:r>
            <a:r>
              <a:rPr lang="fi-FI" dirty="0" smtClean="0"/>
              <a:t> ikkuna</a:t>
            </a:r>
          </a:p>
          <a:p>
            <a:pPr>
              <a:buFontTx/>
              <a:buChar char="-"/>
            </a:pPr>
            <a:r>
              <a:rPr lang="fi-FI" dirty="0" smtClean="0"/>
              <a:t>ongelmiin perspektiiviä toisten kautta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17638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 smtClean="0"/>
              <a:t>2. Etsi sisäinen rastafarisi</a:t>
            </a:r>
          </a:p>
          <a:p>
            <a:pPr>
              <a:buFontTx/>
              <a:buChar char="-"/>
            </a:pPr>
            <a:r>
              <a:rPr lang="fi-FI" dirty="0" smtClean="0"/>
              <a:t>eli </a:t>
            </a:r>
            <a:r>
              <a:rPr lang="fi-FI" dirty="0" err="1" smtClean="0"/>
              <a:t>chillaa</a:t>
            </a:r>
            <a:endParaRPr lang="fi-FI" dirty="0" smtClean="0"/>
          </a:p>
          <a:p>
            <a:pPr>
              <a:buFontTx/>
              <a:buChar char="-"/>
            </a:pPr>
            <a:r>
              <a:rPr lang="fi-FI" dirty="0" smtClean="0"/>
              <a:t>maailman ei pyöri sinun ympärilläsi</a:t>
            </a:r>
          </a:p>
          <a:p>
            <a:pPr>
              <a:buFontTx/>
              <a:buChar char="-"/>
            </a:pPr>
            <a:r>
              <a:rPr lang="fi-FI" dirty="0" smtClean="0"/>
              <a:t>maailman pyörii ilman sinuakin</a:t>
            </a:r>
          </a:p>
          <a:p>
            <a:pPr marL="0" indent="0">
              <a:buNone/>
            </a:pPr>
            <a:endParaRPr lang="fi-FI" dirty="0"/>
          </a:p>
          <a:p>
            <a:pPr marL="0" indent="0" algn="ctr">
              <a:buNone/>
            </a:pPr>
            <a:r>
              <a:rPr lang="fi-FI" dirty="0" smtClean="0"/>
              <a:t>” Riemuita ja huutaa!”</a:t>
            </a:r>
          </a:p>
          <a:p>
            <a:pPr marL="0" indent="0">
              <a:buNone/>
            </a:pPr>
            <a:endParaRPr lang="fi-FI" b="1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fi-FI" dirty="0" smtClean="0"/>
              <a:t>Ole onnellinen?!	</a:t>
            </a:r>
          </a:p>
          <a:p>
            <a:pPr marL="0" indent="0">
              <a:buNone/>
            </a:pPr>
            <a:r>
              <a:rPr lang="fi-FI" dirty="0" smtClean="0">
                <a:hlinkClick r:id="rId2"/>
              </a:rPr>
              <a:t>https://www.ted.com/talks/martin_seligman_the_new_era_of_positive_psychology?language=fi#t-857184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40568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1456</TotalTime>
  <Words>251</Words>
  <Application>Microsoft Office PowerPoint</Application>
  <PresentationFormat>Näytössä katseltava diaesitys (4:3)</PresentationFormat>
  <Paragraphs>48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Office-teema</vt:lpstr>
      <vt:lpstr>Stressin ehkäisy, motivaatio ja psyykkinen hyvinvointi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 7s</dc:title>
  <dc:creator>Kotikone</dc:creator>
  <cp:lastModifiedBy>Syrjäläinen Jarno Antero</cp:lastModifiedBy>
  <cp:revision>202</cp:revision>
  <dcterms:created xsi:type="dcterms:W3CDTF">2013-08-06T10:17:23Z</dcterms:created>
  <dcterms:modified xsi:type="dcterms:W3CDTF">2021-01-18T06:41:06Z</dcterms:modified>
</cp:coreProperties>
</file>