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58" r:id="rId2"/>
    <p:sldId id="360" r:id="rId3"/>
    <p:sldId id="287" r:id="rId4"/>
    <p:sldId id="363" r:id="rId5"/>
    <p:sldId id="361" r:id="rId6"/>
    <p:sldId id="362" r:id="rId7"/>
    <p:sldId id="351" r:id="rId8"/>
    <p:sldId id="261" r:id="rId9"/>
    <p:sldId id="359" r:id="rId10"/>
    <p:sldId id="267" r:id="rId1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1128FF-CE6C-499C-A1FC-D7B7A097A941}" v="339" dt="2024-05-21T13:06:44.0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9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irikka Reija" userId="cc8bbc06-4cc5-4b0f-bc6c-97aade9b11c7" providerId="ADAL" clId="{6B1128FF-CE6C-499C-A1FC-D7B7A097A941}"/>
    <pc:docChg chg="undo custSel addSld delSld modSld sldOrd">
      <pc:chgData name="Airikka Reija" userId="cc8bbc06-4cc5-4b0f-bc6c-97aade9b11c7" providerId="ADAL" clId="{6B1128FF-CE6C-499C-A1FC-D7B7A097A941}" dt="2024-05-21T13:06:47.598" v="1930" actId="1076"/>
      <pc:docMkLst>
        <pc:docMk/>
      </pc:docMkLst>
      <pc:sldChg chg="del">
        <pc:chgData name="Airikka Reija" userId="cc8bbc06-4cc5-4b0f-bc6c-97aade9b11c7" providerId="ADAL" clId="{6B1128FF-CE6C-499C-A1FC-D7B7A097A941}" dt="2024-05-21T09:59:14.497" v="0" actId="2696"/>
        <pc:sldMkLst>
          <pc:docMk/>
          <pc:sldMk cId="1080370792" sldId="257"/>
        </pc:sldMkLst>
      </pc:sldChg>
      <pc:sldChg chg="modSp add mod setBg">
        <pc:chgData name="Airikka Reija" userId="cc8bbc06-4cc5-4b0f-bc6c-97aade9b11c7" providerId="ADAL" clId="{6B1128FF-CE6C-499C-A1FC-D7B7A097A941}" dt="2024-05-21T12:59:54.309" v="1633" actId="113"/>
        <pc:sldMkLst>
          <pc:docMk/>
          <pc:sldMk cId="2644803564" sldId="261"/>
        </pc:sldMkLst>
        <pc:spChg chg="mod">
          <ac:chgData name="Airikka Reija" userId="cc8bbc06-4cc5-4b0f-bc6c-97aade9b11c7" providerId="ADAL" clId="{6B1128FF-CE6C-499C-A1FC-D7B7A097A941}" dt="2024-05-21T12:59:54.309" v="1633" actId="113"/>
          <ac:spMkLst>
            <pc:docMk/>
            <pc:sldMk cId="2644803564" sldId="261"/>
            <ac:spMk id="2" creationId="{0563FE11-0F54-212C-EE98-EA3133A7E587}"/>
          </ac:spMkLst>
        </pc:spChg>
        <pc:spChg chg="mod">
          <ac:chgData name="Airikka Reija" userId="cc8bbc06-4cc5-4b0f-bc6c-97aade9b11c7" providerId="ADAL" clId="{6B1128FF-CE6C-499C-A1FC-D7B7A097A941}" dt="2024-05-21T10:26:02.264" v="1300" actId="20577"/>
          <ac:spMkLst>
            <pc:docMk/>
            <pc:sldMk cId="2644803564" sldId="261"/>
            <ac:spMk id="3" creationId="{755BCF64-4A84-F15C-FC24-D312F97F7E85}"/>
          </ac:spMkLst>
        </pc:spChg>
      </pc:sldChg>
      <pc:sldChg chg="modSp add del mod setBg">
        <pc:chgData name="Airikka Reija" userId="cc8bbc06-4cc5-4b0f-bc6c-97aade9b11c7" providerId="ADAL" clId="{6B1128FF-CE6C-499C-A1FC-D7B7A097A941}" dt="2024-05-21T10:26:39.848" v="1302" actId="2696"/>
        <pc:sldMkLst>
          <pc:docMk/>
          <pc:sldMk cId="2322910657" sldId="262"/>
        </pc:sldMkLst>
        <pc:spChg chg="mod">
          <ac:chgData name="Airikka Reija" userId="cc8bbc06-4cc5-4b0f-bc6c-97aade9b11c7" providerId="ADAL" clId="{6B1128FF-CE6C-499C-A1FC-D7B7A097A941}" dt="2024-05-21T10:26:11.839" v="1301" actId="1076"/>
          <ac:spMkLst>
            <pc:docMk/>
            <pc:sldMk cId="2322910657" sldId="262"/>
            <ac:spMk id="2" creationId="{A7F18460-4154-3855-0C35-32D3BFDC3EFB}"/>
          </ac:spMkLst>
        </pc:spChg>
        <pc:spChg chg="mod">
          <ac:chgData name="Airikka Reija" userId="cc8bbc06-4cc5-4b0f-bc6c-97aade9b11c7" providerId="ADAL" clId="{6B1128FF-CE6C-499C-A1FC-D7B7A097A941}" dt="2024-05-21T10:21:43.619" v="737" actId="27636"/>
          <ac:spMkLst>
            <pc:docMk/>
            <pc:sldMk cId="2322910657" sldId="262"/>
            <ac:spMk id="3" creationId="{076B9C3F-90CB-8566-E15A-EFC57AEE8C4B}"/>
          </ac:spMkLst>
        </pc:spChg>
      </pc:sldChg>
      <pc:sldChg chg="add del setBg">
        <pc:chgData name="Airikka Reija" userId="cc8bbc06-4cc5-4b0f-bc6c-97aade9b11c7" providerId="ADAL" clId="{6B1128FF-CE6C-499C-A1FC-D7B7A097A941}" dt="2024-05-21T10:26:46.263" v="1303" actId="2696"/>
        <pc:sldMkLst>
          <pc:docMk/>
          <pc:sldMk cId="3653724218" sldId="263"/>
        </pc:sldMkLst>
      </pc:sldChg>
      <pc:sldChg chg="modSp add del mod setBg">
        <pc:chgData name="Airikka Reija" userId="cc8bbc06-4cc5-4b0f-bc6c-97aade9b11c7" providerId="ADAL" clId="{6B1128FF-CE6C-499C-A1FC-D7B7A097A941}" dt="2024-05-21T10:27:21.093" v="1306" actId="2696"/>
        <pc:sldMkLst>
          <pc:docMk/>
          <pc:sldMk cId="4232701262" sldId="264"/>
        </pc:sldMkLst>
        <pc:spChg chg="mod">
          <ac:chgData name="Airikka Reija" userId="cc8bbc06-4cc5-4b0f-bc6c-97aade9b11c7" providerId="ADAL" clId="{6B1128FF-CE6C-499C-A1FC-D7B7A097A941}" dt="2024-05-21T10:26:56.243" v="1304" actId="1076"/>
          <ac:spMkLst>
            <pc:docMk/>
            <pc:sldMk cId="4232701262" sldId="264"/>
            <ac:spMk id="2" creationId="{31876B5B-3541-6F9B-D90C-A0D52FFCDA14}"/>
          </ac:spMkLst>
        </pc:spChg>
        <pc:spChg chg="mod">
          <ac:chgData name="Airikka Reija" userId="cc8bbc06-4cc5-4b0f-bc6c-97aade9b11c7" providerId="ADAL" clId="{6B1128FF-CE6C-499C-A1FC-D7B7A097A941}" dt="2024-05-21T10:26:58.314" v="1305" actId="1076"/>
          <ac:spMkLst>
            <pc:docMk/>
            <pc:sldMk cId="4232701262" sldId="264"/>
            <ac:spMk id="3" creationId="{61BBC064-7535-E442-9F3C-04A6732DC4C2}"/>
          </ac:spMkLst>
        </pc:spChg>
      </pc:sldChg>
      <pc:sldChg chg="add del setBg">
        <pc:chgData name="Airikka Reija" userId="cc8bbc06-4cc5-4b0f-bc6c-97aade9b11c7" providerId="ADAL" clId="{6B1128FF-CE6C-499C-A1FC-D7B7A097A941}" dt="2024-05-21T10:27:35.121" v="1307" actId="2696"/>
        <pc:sldMkLst>
          <pc:docMk/>
          <pc:sldMk cId="2352186806" sldId="265"/>
        </pc:sldMkLst>
      </pc:sldChg>
      <pc:sldChg chg="modSp add mod ord setBg">
        <pc:chgData name="Airikka Reija" userId="cc8bbc06-4cc5-4b0f-bc6c-97aade9b11c7" providerId="ADAL" clId="{6B1128FF-CE6C-499C-A1FC-D7B7A097A941}" dt="2024-05-21T13:00:05.160" v="1634" actId="113"/>
        <pc:sldMkLst>
          <pc:docMk/>
          <pc:sldMk cId="2851250747" sldId="267"/>
        </pc:sldMkLst>
        <pc:spChg chg="mod">
          <ac:chgData name="Airikka Reija" userId="cc8bbc06-4cc5-4b0f-bc6c-97aade9b11c7" providerId="ADAL" clId="{6B1128FF-CE6C-499C-A1FC-D7B7A097A941}" dt="2024-05-21T13:00:05.160" v="1634" actId="113"/>
          <ac:spMkLst>
            <pc:docMk/>
            <pc:sldMk cId="2851250747" sldId="267"/>
            <ac:spMk id="2" creationId="{53E37CC1-A2B8-AC93-4DA2-BC33D3B79E7A}"/>
          </ac:spMkLst>
        </pc:spChg>
      </pc:sldChg>
      <pc:sldChg chg="delSp modSp del mod ord">
        <pc:chgData name="Airikka Reija" userId="cc8bbc06-4cc5-4b0f-bc6c-97aade9b11c7" providerId="ADAL" clId="{6B1128FF-CE6C-499C-A1FC-D7B7A097A941}" dt="2024-05-21T13:03:04.515" v="1807" actId="2696"/>
        <pc:sldMkLst>
          <pc:docMk/>
          <pc:sldMk cId="2652553409" sldId="272"/>
        </pc:sldMkLst>
        <pc:picChg chg="del">
          <ac:chgData name="Airikka Reija" userId="cc8bbc06-4cc5-4b0f-bc6c-97aade9b11c7" providerId="ADAL" clId="{6B1128FF-CE6C-499C-A1FC-D7B7A097A941}" dt="2024-05-21T10:06:48.232" v="307" actId="478"/>
          <ac:picMkLst>
            <pc:docMk/>
            <pc:sldMk cId="2652553409" sldId="272"/>
            <ac:picMk id="5" creationId="{61B4C8A0-1A3F-A9DB-75CB-F6221B9CC931}"/>
          </ac:picMkLst>
        </pc:picChg>
        <pc:picChg chg="del mod">
          <ac:chgData name="Airikka Reija" userId="cc8bbc06-4cc5-4b0f-bc6c-97aade9b11c7" providerId="ADAL" clId="{6B1128FF-CE6C-499C-A1FC-D7B7A097A941}" dt="2024-05-21T10:06:41.489" v="305" actId="21"/>
          <ac:picMkLst>
            <pc:docMk/>
            <pc:sldMk cId="2652553409" sldId="272"/>
            <ac:picMk id="7" creationId="{90F12449-4E07-8A76-DF92-25161878F542}"/>
          </ac:picMkLst>
        </pc:picChg>
      </pc:sldChg>
      <pc:sldChg chg="modSp mod modAnim">
        <pc:chgData name="Airikka Reija" userId="cc8bbc06-4cc5-4b0f-bc6c-97aade9b11c7" providerId="ADAL" clId="{6B1128FF-CE6C-499C-A1FC-D7B7A097A941}" dt="2024-05-21T13:02:54.890" v="1806" actId="20577"/>
        <pc:sldMkLst>
          <pc:docMk/>
          <pc:sldMk cId="2076255778" sldId="287"/>
        </pc:sldMkLst>
        <pc:spChg chg="mod">
          <ac:chgData name="Airikka Reija" userId="cc8bbc06-4cc5-4b0f-bc6c-97aade9b11c7" providerId="ADAL" clId="{6B1128FF-CE6C-499C-A1FC-D7B7A097A941}" dt="2024-05-21T10:13:54.524" v="726" actId="113"/>
          <ac:spMkLst>
            <pc:docMk/>
            <pc:sldMk cId="2076255778" sldId="287"/>
            <ac:spMk id="2" creationId="{9D5AFBB1-8675-2FEC-E57B-501349701C57}"/>
          </ac:spMkLst>
        </pc:spChg>
        <pc:spChg chg="mod">
          <ac:chgData name="Airikka Reija" userId="cc8bbc06-4cc5-4b0f-bc6c-97aade9b11c7" providerId="ADAL" clId="{6B1128FF-CE6C-499C-A1FC-D7B7A097A941}" dt="2024-05-21T13:02:54.890" v="1806" actId="20577"/>
          <ac:spMkLst>
            <pc:docMk/>
            <pc:sldMk cId="2076255778" sldId="287"/>
            <ac:spMk id="3" creationId="{667A729A-16C9-77E0-A5AD-9580D5177234}"/>
          </ac:spMkLst>
        </pc:spChg>
        <pc:picChg chg="mod">
          <ac:chgData name="Airikka Reija" userId="cc8bbc06-4cc5-4b0f-bc6c-97aade9b11c7" providerId="ADAL" clId="{6B1128FF-CE6C-499C-A1FC-D7B7A097A941}" dt="2024-05-21T10:14:05.264" v="729" actId="14100"/>
          <ac:picMkLst>
            <pc:docMk/>
            <pc:sldMk cId="2076255778" sldId="287"/>
            <ac:picMk id="8" creationId="{9CDF92D3-8ECA-30B5-DA20-88C8CDF9CE88}"/>
          </ac:picMkLst>
        </pc:picChg>
      </pc:sldChg>
      <pc:sldChg chg="del">
        <pc:chgData name="Airikka Reija" userId="cc8bbc06-4cc5-4b0f-bc6c-97aade9b11c7" providerId="ADAL" clId="{6B1128FF-CE6C-499C-A1FC-D7B7A097A941}" dt="2024-05-21T10:15:15.215" v="734" actId="2696"/>
        <pc:sldMkLst>
          <pc:docMk/>
          <pc:sldMk cId="4028160533" sldId="330"/>
        </pc:sldMkLst>
      </pc:sldChg>
      <pc:sldChg chg="del">
        <pc:chgData name="Airikka Reija" userId="cc8bbc06-4cc5-4b0f-bc6c-97aade9b11c7" providerId="ADAL" clId="{6B1128FF-CE6C-499C-A1FC-D7B7A097A941}" dt="2024-05-21T10:15:20.622" v="735" actId="2696"/>
        <pc:sldMkLst>
          <pc:docMk/>
          <pc:sldMk cId="3650297886" sldId="334"/>
        </pc:sldMkLst>
      </pc:sldChg>
      <pc:sldChg chg="modSp del mod">
        <pc:chgData name="Airikka Reija" userId="cc8bbc06-4cc5-4b0f-bc6c-97aade9b11c7" providerId="ADAL" clId="{6B1128FF-CE6C-499C-A1FC-D7B7A097A941}" dt="2024-05-21T09:59:47.716" v="4" actId="2696"/>
        <pc:sldMkLst>
          <pc:docMk/>
          <pc:sldMk cId="1871278445" sldId="337"/>
        </pc:sldMkLst>
        <pc:picChg chg="mod">
          <ac:chgData name="Airikka Reija" userId="cc8bbc06-4cc5-4b0f-bc6c-97aade9b11c7" providerId="ADAL" clId="{6B1128FF-CE6C-499C-A1FC-D7B7A097A941}" dt="2024-05-21T09:59:37.879" v="3" actId="1076"/>
          <ac:picMkLst>
            <pc:docMk/>
            <pc:sldMk cId="1871278445" sldId="337"/>
            <ac:picMk id="2" creationId="{C9848B81-9399-D5A9-CF41-8E204C79E164}"/>
          </ac:picMkLst>
        </pc:picChg>
      </pc:sldChg>
      <pc:sldChg chg="del">
        <pc:chgData name="Airikka Reija" userId="cc8bbc06-4cc5-4b0f-bc6c-97aade9b11c7" providerId="ADAL" clId="{6B1128FF-CE6C-499C-A1FC-D7B7A097A941}" dt="2024-05-21T10:14:52.230" v="732" actId="2696"/>
        <pc:sldMkLst>
          <pc:docMk/>
          <pc:sldMk cId="2376093452" sldId="342"/>
        </pc:sldMkLst>
      </pc:sldChg>
      <pc:sldChg chg="modSp del mod modAnim">
        <pc:chgData name="Airikka Reija" userId="cc8bbc06-4cc5-4b0f-bc6c-97aade9b11c7" providerId="ADAL" clId="{6B1128FF-CE6C-499C-A1FC-D7B7A097A941}" dt="2024-05-21T12:59:44.478" v="1632" actId="2696"/>
        <pc:sldMkLst>
          <pc:docMk/>
          <pc:sldMk cId="3263125848" sldId="350"/>
        </pc:sldMkLst>
        <pc:spChg chg="mod">
          <ac:chgData name="Airikka Reija" userId="cc8bbc06-4cc5-4b0f-bc6c-97aade9b11c7" providerId="ADAL" clId="{6B1128FF-CE6C-499C-A1FC-D7B7A097A941}" dt="2024-05-21T12:57:48.593" v="1600" actId="20577"/>
          <ac:spMkLst>
            <pc:docMk/>
            <pc:sldMk cId="3263125848" sldId="350"/>
            <ac:spMk id="2" creationId="{AF2CA998-26E8-8C84-7A90-D46509F465BD}"/>
          </ac:spMkLst>
        </pc:spChg>
        <pc:spChg chg="mod">
          <ac:chgData name="Airikka Reija" userId="cc8bbc06-4cc5-4b0f-bc6c-97aade9b11c7" providerId="ADAL" clId="{6B1128FF-CE6C-499C-A1FC-D7B7A097A941}" dt="2024-05-21T12:58:24.815" v="1622" actId="20577"/>
          <ac:spMkLst>
            <pc:docMk/>
            <pc:sldMk cId="3263125848" sldId="350"/>
            <ac:spMk id="9" creationId="{C1FB6991-B190-7C8A-15BF-677EDE2F704A}"/>
          </ac:spMkLst>
        </pc:spChg>
      </pc:sldChg>
      <pc:sldChg chg="modSp mod ord">
        <pc:chgData name="Airikka Reija" userId="cc8bbc06-4cc5-4b0f-bc6c-97aade9b11c7" providerId="ADAL" clId="{6B1128FF-CE6C-499C-A1FC-D7B7A097A941}" dt="2024-05-21T13:01:24.088" v="1643"/>
        <pc:sldMkLst>
          <pc:docMk/>
          <pc:sldMk cId="918928555" sldId="351"/>
        </pc:sldMkLst>
        <pc:spChg chg="mod">
          <ac:chgData name="Airikka Reija" userId="cc8bbc06-4cc5-4b0f-bc6c-97aade9b11c7" providerId="ADAL" clId="{6B1128FF-CE6C-499C-A1FC-D7B7A097A941}" dt="2024-05-21T10:12:37.334" v="685" actId="1076"/>
          <ac:spMkLst>
            <pc:docMk/>
            <pc:sldMk cId="918928555" sldId="351"/>
            <ac:spMk id="3" creationId="{91EE18A5-146D-0A46-4EB7-23F3AFE5FFAC}"/>
          </ac:spMkLst>
        </pc:spChg>
      </pc:sldChg>
      <pc:sldChg chg="modSp del modAnim">
        <pc:chgData name="Airikka Reija" userId="cc8bbc06-4cc5-4b0f-bc6c-97aade9b11c7" providerId="ADAL" clId="{6B1128FF-CE6C-499C-A1FC-D7B7A097A941}" dt="2024-05-21T10:01:39.430" v="18" actId="2696"/>
        <pc:sldMkLst>
          <pc:docMk/>
          <pc:sldMk cId="2806279962" sldId="354"/>
        </pc:sldMkLst>
        <pc:spChg chg="mod">
          <ac:chgData name="Airikka Reija" userId="cc8bbc06-4cc5-4b0f-bc6c-97aade9b11c7" providerId="ADAL" clId="{6B1128FF-CE6C-499C-A1FC-D7B7A097A941}" dt="2024-05-21T10:00:53.796" v="6"/>
          <ac:spMkLst>
            <pc:docMk/>
            <pc:sldMk cId="2806279962" sldId="354"/>
            <ac:spMk id="3" creationId="{2D6FEBF9-3718-B11B-3A4B-98F962E64091}"/>
          </ac:spMkLst>
        </pc:spChg>
      </pc:sldChg>
      <pc:sldChg chg="del">
        <pc:chgData name="Airikka Reija" userId="cc8bbc06-4cc5-4b0f-bc6c-97aade9b11c7" providerId="ADAL" clId="{6B1128FF-CE6C-499C-A1FC-D7B7A097A941}" dt="2024-05-21T10:15:11.526" v="733" actId="2696"/>
        <pc:sldMkLst>
          <pc:docMk/>
          <pc:sldMk cId="3149967339" sldId="355"/>
        </pc:sldMkLst>
      </pc:sldChg>
      <pc:sldChg chg="del">
        <pc:chgData name="Airikka Reija" userId="cc8bbc06-4cc5-4b0f-bc6c-97aade9b11c7" providerId="ADAL" clId="{6B1128FF-CE6C-499C-A1FC-D7B7A097A941}" dt="2024-05-21T10:14:47.807" v="731" actId="2696"/>
        <pc:sldMkLst>
          <pc:docMk/>
          <pc:sldMk cId="1420205573" sldId="356"/>
        </pc:sldMkLst>
      </pc:sldChg>
      <pc:sldChg chg="modSp add del mod setBg modAnim">
        <pc:chgData name="Airikka Reija" userId="cc8bbc06-4cc5-4b0f-bc6c-97aade9b11c7" providerId="ADAL" clId="{6B1128FF-CE6C-499C-A1FC-D7B7A097A941}" dt="2024-05-21T10:06:13.566" v="300" actId="2696"/>
        <pc:sldMkLst>
          <pc:docMk/>
          <pc:sldMk cId="1285963257" sldId="357"/>
        </pc:sldMkLst>
        <pc:spChg chg="mod">
          <ac:chgData name="Airikka Reija" userId="cc8bbc06-4cc5-4b0f-bc6c-97aade9b11c7" providerId="ADAL" clId="{6B1128FF-CE6C-499C-A1FC-D7B7A097A941}" dt="2024-05-21T10:05:03.650" v="245" actId="21"/>
          <ac:spMkLst>
            <pc:docMk/>
            <pc:sldMk cId="1285963257" sldId="357"/>
            <ac:spMk id="2" creationId="{0C858A9F-2404-AD71-2E9E-FFF2AE9B50D9}"/>
          </ac:spMkLst>
        </pc:spChg>
        <pc:spChg chg="mod">
          <ac:chgData name="Airikka Reija" userId="cc8bbc06-4cc5-4b0f-bc6c-97aade9b11c7" providerId="ADAL" clId="{6B1128FF-CE6C-499C-A1FC-D7B7A097A941}" dt="2024-05-21T10:04:30.082" v="242" actId="14100"/>
          <ac:spMkLst>
            <pc:docMk/>
            <pc:sldMk cId="1285963257" sldId="357"/>
            <ac:spMk id="3" creationId="{2D6FEBF9-3718-B11B-3A4B-98F962E64091}"/>
          </ac:spMkLst>
        </pc:spChg>
      </pc:sldChg>
      <pc:sldChg chg="delSp modSp new mod">
        <pc:chgData name="Airikka Reija" userId="cc8bbc06-4cc5-4b0f-bc6c-97aade9b11c7" providerId="ADAL" clId="{6B1128FF-CE6C-499C-A1FC-D7B7A097A941}" dt="2024-05-21T13:02:40.789" v="1786" actId="20577"/>
        <pc:sldMkLst>
          <pc:docMk/>
          <pc:sldMk cId="2674201849" sldId="358"/>
        </pc:sldMkLst>
        <pc:spChg chg="mod">
          <ac:chgData name="Airikka Reija" userId="cc8bbc06-4cc5-4b0f-bc6c-97aade9b11c7" providerId="ADAL" clId="{6B1128FF-CE6C-499C-A1FC-D7B7A097A941}" dt="2024-05-21T10:05:49.950" v="299" actId="20577"/>
          <ac:spMkLst>
            <pc:docMk/>
            <pc:sldMk cId="2674201849" sldId="358"/>
            <ac:spMk id="2" creationId="{A34FA945-A67A-299D-C85E-550C813FBF16}"/>
          </ac:spMkLst>
        </pc:spChg>
        <pc:spChg chg="mod">
          <ac:chgData name="Airikka Reija" userId="cc8bbc06-4cc5-4b0f-bc6c-97aade9b11c7" providerId="ADAL" clId="{6B1128FF-CE6C-499C-A1FC-D7B7A097A941}" dt="2024-05-21T13:02:40.789" v="1786" actId="20577"/>
          <ac:spMkLst>
            <pc:docMk/>
            <pc:sldMk cId="2674201849" sldId="358"/>
            <ac:spMk id="3" creationId="{798685C3-7449-ACFE-1D53-61CDC70467DC}"/>
          </ac:spMkLst>
        </pc:spChg>
        <pc:spChg chg="del">
          <ac:chgData name="Airikka Reija" userId="cc8bbc06-4cc5-4b0f-bc6c-97aade9b11c7" providerId="ADAL" clId="{6B1128FF-CE6C-499C-A1FC-D7B7A097A941}" dt="2024-05-21T10:04:57.977" v="244" actId="478"/>
          <ac:spMkLst>
            <pc:docMk/>
            <pc:sldMk cId="2674201849" sldId="358"/>
            <ac:spMk id="4" creationId="{DC58DACD-D371-BB3C-2015-AC949D4E8618}"/>
          </ac:spMkLst>
        </pc:spChg>
      </pc:sldChg>
      <pc:sldChg chg="modSp add mod ord">
        <pc:chgData name="Airikka Reija" userId="cc8bbc06-4cc5-4b0f-bc6c-97aade9b11c7" providerId="ADAL" clId="{6B1128FF-CE6C-499C-A1FC-D7B7A097A941}" dt="2024-05-21T13:00:29.128" v="1638" actId="1076"/>
        <pc:sldMkLst>
          <pc:docMk/>
          <pc:sldMk cId="2904949332" sldId="359"/>
        </pc:sldMkLst>
        <pc:picChg chg="mod">
          <ac:chgData name="Airikka Reija" userId="cc8bbc06-4cc5-4b0f-bc6c-97aade9b11c7" providerId="ADAL" clId="{6B1128FF-CE6C-499C-A1FC-D7B7A097A941}" dt="2024-05-21T13:00:29.128" v="1638" actId="1076"/>
          <ac:picMkLst>
            <pc:docMk/>
            <pc:sldMk cId="2904949332" sldId="359"/>
            <ac:picMk id="5" creationId="{61B4C8A0-1A3F-A9DB-75CB-F6221B9CC931}"/>
          </ac:picMkLst>
        </pc:picChg>
      </pc:sldChg>
      <pc:sldChg chg="addSp modSp new mod">
        <pc:chgData name="Airikka Reija" userId="cc8bbc06-4cc5-4b0f-bc6c-97aade9b11c7" providerId="ADAL" clId="{6B1128FF-CE6C-499C-A1FC-D7B7A097A941}" dt="2024-05-21T13:00:51.851" v="1641" actId="1076"/>
        <pc:sldMkLst>
          <pc:docMk/>
          <pc:sldMk cId="3825247661" sldId="360"/>
        </pc:sldMkLst>
        <pc:spChg chg="add mod">
          <ac:chgData name="Airikka Reija" userId="cc8bbc06-4cc5-4b0f-bc6c-97aade9b11c7" providerId="ADAL" clId="{6B1128FF-CE6C-499C-A1FC-D7B7A097A941}" dt="2024-05-21T13:00:49.505" v="1640" actId="255"/>
          <ac:spMkLst>
            <pc:docMk/>
            <pc:sldMk cId="3825247661" sldId="360"/>
            <ac:spMk id="3" creationId="{3F6FEC44-3C8F-30E2-CD6A-B56CB586A1EA}"/>
          </ac:spMkLst>
        </pc:spChg>
        <pc:picChg chg="add mod">
          <ac:chgData name="Airikka Reija" userId="cc8bbc06-4cc5-4b0f-bc6c-97aade9b11c7" providerId="ADAL" clId="{6B1128FF-CE6C-499C-A1FC-D7B7A097A941}" dt="2024-05-21T13:00:51.851" v="1641" actId="1076"/>
          <ac:picMkLst>
            <pc:docMk/>
            <pc:sldMk cId="3825247661" sldId="360"/>
            <ac:picMk id="2" creationId="{B92230FC-F887-2BBF-C752-CACE66178C01}"/>
          </ac:picMkLst>
        </pc:picChg>
      </pc:sldChg>
      <pc:sldChg chg="addSp delSp modSp new mod setBg modClrScheme chgLayout">
        <pc:chgData name="Airikka Reija" userId="cc8bbc06-4cc5-4b0f-bc6c-97aade9b11c7" providerId="ADAL" clId="{6B1128FF-CE6C-499C-A1FC-D7B7A097A941}" dt="2024-05-21T13:03:36.826" v="1812" actId="113"/>
        <pc:sldMkLst>
          <pc:docMk/>
          <pc:sldMk cId="1065129442" sldId="361"/>
        </pc:sldMkLst>
        <pc:spChg chg="del mod ord">
          <ac:chgData name="Airikka Reija" userId="cc8bbc06-4cc5-4b0f-bc6c-97aade9b11c7" providerId="ADAL" clId="{6B1128FF-CE6C-499C-A1FC-D7B7A097A941}" dt="2024-05-21T10:55:13.555" v="1403" actId="700"/>
          <ac:spMkLst>
            <pc:docMk/>
            <pc:sldMk cId="1065129442" sldId="361"/>
            <ac:spMk id="2" creationId="{89082AF5-EFC1-A1B4-912A-24D4486E24D4}"/>
          </ac:spMkLst>
        </pc:spChg>
        <pc:spChg chg="del mod ord">
          <ac:chgData name="Airikka Reija" userId="cc8bbc06-4cc5-4b0f-bc6c-97aade9b11c7" providerId="ADAL" clId="{6B1128FF-CE6C-499C-A1FC-D7B7A097A941}" dt="2024-05-21T10:55:13.555" v="1403" actId="700"/>
          <ac:spMkLst>
            <pc:docMk/>
            <pc:sldMk cId="1065129442" sldId="361"/>
            <ac:spMk id="3" creationId="{B5836078-E0E4-5582-AF88-4994B19AC8FF}"/>
          </ac:spMkLst>
        </pc:spChg>
        <pc:spChg chg="del">
          <ac:chgData name="Airikka Reija" userId="cc8bbc06-4cc5-4b0f-bc6c-97aade9b11c7" providerId="ADAL" clId="{6B1128FF-CE6C-499C-A1FC-D7B7A097A941}" dt="2024-05-21T10:55:13.555" v="1403" actId="700"/>
          <ac:spMkLst>
            <pc:docMk/>
            <pc:sldMk cId="1065129442" sldId="361"/>
            <ac:spMk id="4" creationId="{5561229E-8291-11B6-A543-0F1585D4B48F}"/>
          </ac:spMkLst>
        </pc:spChg>
        <pc:spChg chg="add mod ord">
          <ac:chgData name="Airikka Reija" userId="cc8bbc06-4cc5-4b0f-bc6c-97aade9b11c7" providerId="ADAL" clId="{6B1128FF-CE6C-499C-A1FC-D7B7A097A941}" dt="2024-05-21T13:03:23.714" v="1811" actId="1076"/>
          <ac:spMkLst>
            <pc:docMk/>
            <pc:sldMk cId="1065129442" sldId="361"/>
            <ac:spMk id="5" creationId="{5140F8BD-BCD4-1E7E-9470-BA55A16F2B59}"/>
          </ac:spMkLst>
        </pc:spChg>
        <pc:spChg chg="add mod ord">
          <ac:chgData name="Airikka Reija" userId="cc8bbc06-4cc5-4b0f-bc6c-97aade9b11c7" providerId="ADAL" clId="{6B1128FF-CE6C-499C-A1FC-D7B7A097A941}" dt="2024-05-21T13:03:36.826" v="1812" actId="113"/>
          <ac:spMkLst>
            <pc:docMk/>
            <pc:sldMk cId="1065129442" sldId="361"/>
            <ac:spMk id="6" creationId="{63DEBAB1-A81D-BEB8-B2C0-4D7F46C09D73}"/>
          </ac:spMkLst>
        </pc:spChg>
        <pc:spChg chg="add del">
          <ac:chgData name="Airikka Reija" userId="cc8bbc06-4cc5-4b0f-bc6c-97aade9b11c7" providerId="ADAL" clId="{6B1128FF-CE6C-499C-A1FC-D7B7A097A941}" dt="2024-05-21T10:58:25.262" v="1421" actId="26606"/>
          <ac:spMkLst>
            <pc:docMk/>
            <pc:sldMk cId="1065129442" sldId="361"/>
            <ac:spMk id="15" creationId="{45D37F4E-DDB4-456B-97E0-9937730A039F}"/>
          </ac:spMkLst>
        </pc:spChg>
        <pc:spChg chg="add del">
          <ac:chgData name="Airikka Reija" userId="cc8bbc06-4cc5-4b0f-bc6c-97aade9b11c7" providerId="ADAL" clId="{6B1128FF-CE6C-499C-A1FC-D7B7A097A941}" dt="2024-05-21T10:58:25.262" v="1421" actId="26606"/>
          <ac:spMkLst>
            <pc:docMk/>
            <pc:sldMk cId="1065129442" sldId="361"/>
            <ac:spMk id="17" creationId="{B2DD41CD-8F47-4F56-AD12-4E2FF7696987}"/>
          </ac:spMkLst>
        </pc:spChg>
        <pc:spChg chg="add">
          <ac:chgData name="Airikka Reija" userId="cc8bbc06-4cc5-4b0f-bc6c-97aade9b11c7" providerId="ADAL" clId="{6B1128FF-CE6C-499C-A1FC-D7B7A097A941}" dt="2024-05-21T10:58:25.262" v="1422" actId="26606"/>
          <ac:spMkLst>
            <pc:docMk/>
            <pc:sldMk cId="1065129442" sldId="361"/>
            <ac:spMk id="19" creationId="{79BB35BC-D5C2-4C8B-A22A-A71E6191913B}"/>
          </ac:spMkLst>
        </pc:spChg>
        <pc:picChg chg="add del mod">
          <ac:chgData name="Airikka Reija" userId="cc8bbc06-4cc5-4b0f-bc6c-97aade9b11c7" providerId="ADAL" clId="{6B1128FF-CE6C-499C-A1FC-D7B7A097A941}" dt="2024-05-21T10:57:45.062" v="1414" actId="478"/>
          <ac:picMkLst>
            <pc:docMk/>
            <pc:sldMk cId="1065129442" sldId="361"/>
            <ac:picMk id="8" creationId="{11F9CB9A-1027-A84F-AFEB-07E69BEEC8E3}"/>
          </ac:picMkLst>
        </pc:picChg>
        <pc:picChg chg="add mod">
          <ac:chgData name="Airikka Reija" userId="cc8bbc06-4cc5-4b0f-bc6c-97aade9b11c7" providerId="ADAL" clId="{6B1128FF-CE6C-499C-A1FC-D7B7A097A941}" dt="2024-05-21T10:58:31.850" v="1423" actId="14100"/>
          <ac:picMkLst>
            <pc:docMk/>
            <pc:sldMk cId="1065129442" sldId="361"/>
            <ac:picMk id="10" creationId="{B203DAD9-C8D2-5767-F485-CF6798D0A730}"/>
          </ac:picMkLst>
        </pc:picChg>
      </pc:sldChg>
      <pc:sldChg chg="addSp delSp modSp new mod setBg modClrScheme chgLayout">
        <pc:chgData name="Airikka Reija" userId="cc8bbc06-4cc5-4b0f-bc6c-97aade9b11c7" providerId="ADAL" clId="{6B1128FF-CE6C-499C-A1FC-D7B7A097A941}" dt="2024-05-21T12:59:05.174" v="1631"/>
        <pc:sldMkLst>
          <pc:docMk/>
          <pc:sldMk cId="3405867508" sldId="362"/>
        </pc:sldMkLst>
        <pc:spChg chg="del mod ord">
          <ac:chgData name="Airikka Reija" userId="cc8bbc06-4cc5-4b0f-bc6c-97aade9b11c7" providerId="ADAL" clId="{6B1128FF-CE6C-499C-A1FC-D7B7A097A941}" dt="2024-05-21T10:59:06.975" v="1429" actId="700"/>
          <ac:spMkLst>
            <pc:docMk/>
            <pc:sldMk cId="3405867508" sldId="362"/>
            <ac:spMk id="2" creationId="{62731838-D3C9-0A97-F114-643F74983E62}"/>
          </ac:spMkLst>
        </pc:spChg>
        <pc:spChg chg="add mod ord">
          <ac:chgData name="Airikka Reija" userId="cc8bbc06-4cc5-4b0f-bc6c-97aade9b11c7" providerId="ADAL" clId="{6B1128FF-CE6C-499C-A1FC-D7B7A097A941}" dt="2024-05-21T12:58:40.562" v="1623" actId="1076"/>
          <ac:spMkLst>
            <pc:docMk/>
            <pc:sldMk cId="3405867508" sldId="362"/>
            <ac:spMk id="3" creationId="{160038C0-FC85-66EE-8E76-C0CA7F018D8F}"/>
          </ac:spMkLst>
        </pc:spChg>
        <pc:spChg chg="add del mod ord">
          <ac:chgData name="Airikka Reija" userId="cc8bbc06-4cc5-4b0f-bc6c-97aade9b11c7" providerId="ADAL" clId="{6B1128FF-CE6C-499C-A1FC-D7B7A097A941}" dt="2024-05-21T11:09:56.064" v="1490" actId="26606"/>
          <ac:spMkLst>
            <pc:docMk/>
            <pc:sldMk cId="3405867508" sldId="362"/>
            <ac:spMk id="4" creationId="{38ACB5C1-B09B-BE16-884B-5BB4717EA19A}"/>
          </ac:spMkLst>
        </pc:spChg>
        <pc:spChg chg="add mod">
          <ac:chgData name="Airikka Reija" userId="cc8bbc06-4cc5-4b0f-bc6c-97aade9b11c7" providerId="ADAL" clId="{6B1128FF-CE6C-499C-A1FC-D7B7A097A941}" dt="2024-05-21T12:56:13.999" v="1551" actId="20577"/>
          <ac:spMkLst>
            <pc:docMk/>
            <pc:sldMk cId="3405867508" sldId="362"/>
            <ac:spMk id="7" creationId="{6B8AA87A-94AE-2CE3-AF8D-36EABBD8DAF5}"/>
          </ac:spMkLst>
        </pc:spChg>
        <pc:spChg chg="add del">
          <ac:chgData name="Airikka Reija" userId="cc8bbc06-4cc5-4b0f-bc6c-97aade9b11c7" providerId="ADAL" clId="{6B1128FF-CE6C-499C-A1FC-D7B7A097A941}" dt="2024-05-21T11:09:07.632" v="1482" actId="26606"/>
          <ac:spMkLst>
            <pc:docMk/>
            <pc:sldMk cId="3405867508" sldId="362"/>
            <ac:spMk id="11" creationId="{F13C74B1-5B17-4795-BED0-7140497B445A}"/>
          </ac:spMkLst>
        </pc:spChg>
        <pc:spChg chg="add del">
          <ac:chgData name="Airikka Reija" userId="cc8bbc06-4cc5-4b0f-bc6c-97aade9b11c7" providerId="ADAL" clId="{6B1128FF-CE6C-499C-A1FC-D7B7A097A941}" dt="2024-05-21T11:09:07.632" v="1482" actId="26606"/>
          <ac:spMkLst>
            <pc:docMk/>
            <pc:sldMk cId="3405867508" sldId="362"/>
            <ac:spMk id="13" creationId="{D4974D33-8DC5-464E-8C6D-BE58F0669C17}"/>
          </ac:spMkLst>
        </pc:spChg>
        <pc:spChg chg="add">
          <ac:chgData name="Airikka Reija" userId="cc8bbc06-4cc5-4b0f-bc6c-97aade9b11c7" providerId="ADAL" clId="{6B1128FF-CE6C-499C-A1FC-D7B7A097A941}" dt="2024-05-21T11:09:07.632" v="1482" actId="26606"/>
          <ac:spMkLst>
            <pc:docMk/>
            <pc:sldMk cId="3405867508" sldId="362"/>
            <ac:spMk id="18" creationId="{45D37F4E-DDB4-456B-97E0-9937730A039F}"/>
          </ac:spMkLst>
        </pc:spChg>
        <pc:spChg chg="add">
          <ac:chgData name="Airikka Reija" userId="cc8bbc06-4cc5-4b0f-bc6c-97aade9b11c7" providerId="ADAL" clId="{6B1128FF-CE6C-499C-A1FC-D7B7A097A941}" dt="2024-05-21T11:09:07.632" v="1482" actId="26606"/>
          <ac:spMkLst>
            <pc:docMk/>
            <pc:sldMk cId="3405867508" sldId="362"/>
            <ac:spMk id="20" creationId="{B2DD41CD-8F47-4F56-AD12-4E2FF7696987}"/>
          </ac:spMkLst>
        </pc:spChg>
        <pc:graphicFrameChg chg="add del">
          <ac:chgData name="Airikka Reija" userId="cc8bbc06-4cc5-4b0f-bc6c-97aade9b11c7" providerId="ADAL" clId="{6B1128FF-CE6C-499C-A1FC-D7B7A097A941}" dt="2024-05-21T11:09:53.190" v="1487" actId="26606"/>
          <ac:graphicFrameMkLst>
            <pc:docMk/>
            <pc:sldMk cId="3405867508" sldId="362"/>
            <ac:graphicFrameMk id="22" creationId="{456A33F6-F96F-2A3F-BFD1-F76FFA8851B9}"/>
          </ac:graphicFrameMkLst>
        </pc:graphicFrameChg>
        <pc:graphicFrameChg chg="add del">
          <ac:chgData name="Airikka Reija" userId="cc8bbc06-4cc5-4b0f-bc6c-97aade9b11c7" providerId="ADAL" clId="{6B1128FF-CE6C-499C-A1FC-D7B7A097A941}" dt="2024-05-21T11:09:56.029" v="1489" actId="26606"/>
          <ac:graphicFrameMkLst>
            <pc:docMk/>
            <pc:sldMk cId="3405867508" sldId="362"/>
            <ac:graphicFrameMk id="24" creationId="{679B9586-36B4-CC36-73F3-90E687E5BEBE}"/>
          </ac:graphicFrameMkLst>
        </pc:graphicFrameChg>
        <pc:graphicFrameChg chg="add mod modGraphic">
          <ac:chgData name="Airikka Reija" userId="cc8bbc06-4cc5-4b0f-bc6c-97aade9b11c7" providerId="ADAL" clId="{6B1128FF-CE6C-499C-A1FC-D7B7A097A941}" dt="2024-05-21T12:58:47.455" v="1625" actId="14100"/>
          <ac:graphicFrameMkLst>
            <pc:docMk/>
            <pc:sldMk cId="3405867508" sldId="362"/>
            <ac:graphicFrameMk id="26" creationId="{456A33F6-F96F-2A3F-BFD1-F76FFA8851B9}"/>
          </ac:graphicFrameMkLst>
        </pc:graphicFrameChg>
        <pc:picChg chg="add mod">
          <ac:chgData name="Airikka Reija" userId="cc8bbc06-4cc5-4b0f-bc6c-97aade9b11c7" providerId="ADAL" clId="{6B1128FF-CE6C-499C-A1FC-D7B7A097A941}" dt="2024-05-21T11:09:07.632" v="1482" actId="26606"/>
          <ac:picMkLst>
            <pc:docMk/>
            <pc:sldMk cId="3405867508" sldId="362"/>
            <ac:picMk id="6" creationId="{AD0EC88F-158E-6E12-6D21-0B0B03511BCB}"/>
          </ac:picMkLst>
        </pc:picChg>
      </pc:sldChg>
      <pc:sldChg chg="addSp delSp modSp new mod">
        <pc:chgData name="Airikka Reija" userId="cc8bbc06-4cc5-4b0f-bc6c-97aade9b11c7" providerId="ADAL" clId="{6B1128FF-CE6C-499C-A1FC-D7B7A097A941}" dt="2024-05-21T13:06:47.598" v="1930" actId="1076"/>
        <pc:sldMkLst>
          <pc:docMk/>
          <pc:sldMk cId="170098600" sldId="363"/>
        </pc:sldMkLst>
        <pc:spChg chg="mod">
          <ac:chgData name="Airikka Reija" userId="cc8bbc06-4cc5-4b0f-bc6c-97aade9b11c7" providerId="ADAL" clId="{6B1128FF-CE6C-499C-A1FC-D7B7A097A941}" dt="2024-05-21T13:06:47.598" v="1930" actId="1076"/>
          <ac:spMkLst>
            <pc:docMk/>
            <pc:sldMk cId="170098600" sldId="363"/>
            <ac:spMk id="2" creationId="{99DF2A45-318E-B860-F13C-3EB53236F4A2}"/>
          </ac:spMkLst>
        </pc:spChg>
        <pc:spChg chg="del">
          <ac:chgData name="Airikka Reija" userId="cc8bbc06-4cc5-4b0f-bc6c-97aade9b11c7" providerId="ADAL" clId="{6B1128FF-CE6C-499C-A1FC-D7B7A097A941}" dt="2024-05-21T13:04:50.299" v="1814"/>
          <ac:spMkLst>
            <pc:docMk/>
            <pc:sldMk cId="170098600" sldId="363"/>
            <ac:spMk id="3" creationId="{09CBEAB9-F0C1-AF58-4602-0CF05059B3EA}"/>
          </ac:spMkLst>
        </pc:spChg>
        <pc:spChg chg="add mod">
          <ac:chgData name="Airikka Reija" userId="cc8bbc06-4cc5-4b0f-bc6c-97aade9b11c7" providerId="ADAL" clId="{6B1128FF-CE6C-499C-A1FC-D7B7A097A941}" dt="2024-05-21T13:06:44.019" v="1929" actId="27636"/>
          <ac:spMkLst>
            <pc:docMk/>
            <pc:sldMk cId="170098600" sldId="363"/>
            <ac:spMk id="4" creationId="{68713086-D487-9BFC-E572-788BDDC88BA2}"/>
          </ac:spMkLst>
        </pc:spChg>
      </pc:sldChg>
      <pc:sldMasterChg chg="delSldLayout">
        <pc:chgData name="Airikka Reija" userId="cc8bbc06-4cc5-4b0f-bc6c-97aade9b11c7" providerId="ADAL" clId="{6B1128FF-CE6C-499C-A1FC-D7B7A097A941}" dt="2024-05-21T12:59:44.478" v="1632" actId="2696"/>
        <pc:sldMasterMkLst>
          <pc:docMk/>
          <pc:sldMasterMk cId="3271393567" sldId="2147483648"/>
        </pc:sldMasterMkLst>
        <pc:sldLayoutChg chg="del">
          <pc:chgData name="Airikka Reija" userId="cc8bbc06-4cc5-4b0f-bc6c-97aade9b11c7" providerId="ADAL" clId="{6B1128FF-CE6C-499C-A1FC-D7B7A097A941}" dt="2024-05-21T10:06:13.566" v="300" actId="2696"/>
          <pc:sldLayoutMkLst>
            <pc:docMk/>
            <pc:sldMasterMk cId="3271393567" sldId="2147483648"/>
            <pc:sldLayoutMk cId="3465920921" sldId="2147483661"/>
          </pc:sldLayoutMkLst>
        </pc:sldLayoutChg>
        <pc:sldLayoutChg chg="del">
          <pc:chgData name="Airikka Reija" userId="cc8bbc06-4cc5-4b0f-bc6c-97aade9b11c7" providerId="ADAL" clId="{6B1128FF-CE6C-499C-A1FC-D7B7A097A941}" dt="2024-05-21T12:59:44.478" v="1632" actId="2696"/>
          <pc:sldLayoutMkLst>
            <pc:docMk/>
            <pc:sldMasterMk cId="3271393567" sldId="2147483648"/>
            <pc:sldLayoutMk cId="721209748" sldId="2147483663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6917F3-7B83-4EC4-9C54-18CB4BEF205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839765-04C7-42EC-A746-326C743607D0}">
      <dgm:prSet/>
      <dgm:spPr/>
      <dgm:t>
        <a:bodyPr/>
        <a:lstStyle/>
        <a:p>
          <a:r>
            <a:rPr lang="fi-FI" dirty="0"/>
            <a:t>suullinen koe tai </a:t>
          </a:r>
        </a:p>
        <a:p>
          <a:r>
            <a:rPr lang="fi-FI" dirty="0"/>
            <a:t>kokeen suullinen täydentäminen </a:t>
          </a:r>
          <a:endParaRPr lang="en-US" dirty="0"/>
        </a:p>
      </dgm:t>
    </dgm:pt>
    <dgm:pt modelId="{4DC4CA83-768E-4A4D-A257-FFB6C4B63091}" type="parTrans" cxnId="{EF9569FB-4432-463A-911B-EE0AA4878DBD}">
      <dgm:prSet/>
      <dgm:spPr/>
      <dgm:t>
        <a:bodyPr/>
        <a:lstStyle/>
        <a:p>
          <a:endParaRPr lang="en-US"/>
        </a:p>
      </dgm:t>
    </dgm:pt>
    <dgm:pt modelId="{8107C482-336F-4418-BE0E-242EE8E064E5}" type="sibTrans" cxnId="{EF9569FB-4432-463A-911B-EE0AA4878DBD}">
      <dgm:prSet/>
      <dgm:spPr/>
      <dgm:t>
        <a:bodyPr/>
        <a:lstStyle/>
        <a:p>
          <a:endParaRPr lang="en-US"/>
        </a:p>
      </dgm:t>
    </dgm:pt>
    <dgm:pt modelId="{1ED1E09C-64BE-43CD-9804-7A9EC1898D69}">
      <dgm:prSet/>
      <dgm:spPr/>
      <dgm:t>
        <a:bodyPr/>
        <a:lstStyle/>
        <a:p>
          <a:r>
            <a:rPr lang="fi-FI" dirty="0"/>
            <a:t>koe erillisessä tilassa, </a:t>
          </a:r>
        </a:p>
        <a:p>
          <a:r>
            <a:rPr lang="fi-FI" dirty="0"/>
            <a:t>jolloin oppilailla on työrauha, apua tarjolla, eikä ole paineita nopeasti kokeesta suoriutuvista oppilaista </a:t>
          </a:r>
          <a:endParaRPr lang="en-US" dirty="0"/>
        </a:p>
      </dgm:t>
    </dgm:pt>
    <dgm:pt modelId="{264F5BAF-B7E1-4BB7-AEBB-32A22CD4E9E9}" type="parTrans" cxnId="{58AC350F-5A69-420F-9050-38440011C6CD}">
      <dgm:prSet/>
      <dgm:spPr/>
      <dgm:t>
        <a:bodyPr/>
        <a:lstStyle/>
        <a:p>
          <a:endParaRPr lang="en-US"/>
        </a:p>
      </dgm:t>
    </dgm:pt>
    <dgm:pt modelId="{66C5063D-D15F-4778-B57E-86C2935A5417}" type="sibTrans" cxnId="{58AC350F-5A69-420F-9050-38440011C6CD}">
      <dgm:prSet/>
      <dgm:spPr/>
      <dgm:t>
        <a:bodyPr/>
        <a:lstStyle/>
        <a:p>
          <a:endParaRPr lang="en-US"/>
        </a:p>
      </dgm:t>
    </dgm:pt>
    <dgm:pt modelId="{A26A0334-8201-48EB-8158-1688A58A5AEA}">
      <dgm:prSet/>
      <dgm:spPr/>
      <dgm:t>
        <a:bodyPr/>
        <a:lstStyle/>
        <a:p>
          <a:r>
            <a:rPr lang="fi-FI"/>
            <a:t>parikoe tai ryhmäkoe </a:t>
          </a:r>
          <a:endParaRPr lang="en-US"/>
        </a:p>
      </dgm:t>
    </dgm:pt>
    <dgm:pt modelId="{414CFB64-78AE-4170-8455-56439DB29ECE}" type="parTrans" cxnId="{4FE23947-6D1A-4B0A-9854-DD627DF9E224}">
      <dgm:prSet/>
      <dgm:spPr/>
      <dgm:t>
        <a:bodyPr/>
        <a:lstStyle/>
        <a:p>
          <a:endParaRPr lang="en-US"/>
        </a:p>
      </dgm:t>
    </dgm:pt>
    <dgm:pt modelId="{33087BBD-57A4-4214-AD8E-947886487BC4}" type="sibTrans" cxnId="{4FE23947-6D1A-4B0A-9854-DD627DF9E224}">
      <dgm:prSet/>
      <dgm:spPr/>
      <dgm:t>
        <a:bodyPr/>
        <a:lstStyle/>
        <a:p>
          <a:endParaRPr lang="en-US"/>
        </a:p>
      </dgm:t>
    </dgm:pt>
    <dgm:pt modelId="{08A47E41-DE0C-41B2-8DC0-A9D11A5BAD46}">
      <dgm:prSet/>
      <dgm:spPr/>
      <dgm:t>
        <a:bodyPr/>
        <a:lstStyle/>
        <a:p>
          <a:r>
            <a:rPr lang="fi-FI" dirty="0"/>
            <a:t>monta pientä koetta, </a:t>
          </a:r>
        </a:p>
        <a:p>
          <a:r>
            <a:rPr lang="fi-FI" dirty="0"/>
            <a:t>ei yhtä isoa </a:t>
          </a:r>
          <a:endParaRPr lang="en-US" dirty="0"/>
        </a:p>
      </dgm:t>
    </dgm:pt>
    <dgm:pt modelId="{3403D1CE-AEAA-43C7-A7D2-05F3C9E80CBC}" type="parTrans" cxnId="{3C390784-6D21-4609-BD3C-991ADBC22841}">
      <dgm:prSet/>
      <dgm:spPr/>
      <dgm:t>
        <a:bodyPr/>
        <a:lstStyle/>
        <a:p>
          <a:endParaRPr lang="en-US"/>
        </a:p>
      </dgm:t>
    </dgm:pt>
    <dgm:pt modelId="{1DF1CBCF-F437-45FD-90D7-2999F2764C63}" type="sibTrans" cxnId="{3C390784-6D21-4609-BD3C-991ADBC22841}">
      <dgm:prSet/>
      <dgm:spPr/>
      <dgm:t>
        <a:bodyPr/>
        <a:lstStyle/>
        <a:p>
          <a:endParaRPr lang="en-US"/>
        </a:p>
      </dgm:t>
    </dgm:pt>
    <dgm:pt modelId="{483E0251-09CC-4915-8411-418FA05F12C3}">
      <dgm:prSet/>
      <dgm:spPr/>
      <dgm:t>
        <a:bodyPr/>
        <a:lstStyle/>
        <a:p>
          <a:r>
            <a:rPr lang="fi-FI" dirty="0"/>
            <a:t>kirjan käyttäminen, vihkomuistiinpanot kokeessa, ”</a:t>
          </a:r>
          <a:r>
            <a:rPr lang="fi-FI" dirty="0" err="1"/>
            <a:t>lunttilappu”koe</a:t>
          </a:r>
          <a:r>
            <a:rPr lang="fi-FI" dirty="0"/>
            <a:t>  </a:t>
          </a:r>
          <a:endParaRPr lang="en-US" dirty="0"/>
        </a:p>
      </dgm:t>
    </dgm:pt>
    <dgm:pt modelId="{CD3BAEBA-8C80-4285-AD82-371DD05811C4}" type="parTrans" cxnId="{B0EA1F65-4021-498E-8BF4-6A5171937B42}">
      <dgm:prSet/>
      <dgm:spPr/>
      <dgm:t>
        <a:bodyPr/>
        <a:lstStyle/>
        <a:p>
          <a:endParaRPr lang="en-US"/>
        </a:p>
      </dgm:t>
    </dgm:pt>
    <dgm:pt modelId="{CDECA2F9-FC80-4CEC-81E5-D899263C8838}" type="sibTrans" cxnId="{B0EA1F65-4021-498E-8BF4-6A5171937B42}">
      <dgm:prSet/>
      <dgm:spPr/>
      <dgm:t>
        <a:bodyPr/>
        <a:lstStyle/>
        <a:p>
          <a:endParaRPr lang="en-US"/>
        </a:p>
      </dgm:t>
    </dgm:pt>
    <dgm:pt modelId="{898380A2-C403-42B7-874F-3EE017DABEB0}">
      <dgm:prSet/>
      <dgm:spPr/>
      <dgm:t>
        <a:bodyPr/>
        <a:lstStyle/>
        <a:p>
          <a:r>
            <a:rPr lang="fi-FI" dirty="0"/>
            <a:t>tiedon järjestämistehtävät, sanastoon ja nimeämiseen perustuvat arviointitehtävät </a:t>
          </a:r>
          <a:endParaRPr lang="en-US" dirty="0"/>
        </a:p>
      </dgm:t>
    </dgm:pt>
    <dgm:pt modelId="{AB51D51F-9097-4ED5-B1E6-0D1080BEBFE1}" type="parTrans" cxnId="{78C2A1A1-CEB8-4A25-A774-1361A9159B14}">
      <dgm:prSet/>
      <dgm:spPr/>
      <dgm:t>
        <a:bodyPr/>
        <a:lstStyle/>
        <a:p>
          <a:endParaRPr lang="en-US"/>
        </a:p>
      </dgm:t>
    </dgm:pt>
    <dgm:pt modelId="{D52926DD-A47E-499C-96C9-D69F524B8E3D}" type="sibTrans" cxnId="{78C2A1A1-CEB8-4A25-A774-1361A9159B14}">
      <dgm:prSet/>
      <dgm:spPr/>
      <dgm:t>
        <a:bodyPr/>
        <a:lstStyle/>
        <a:p>
          <a:endParaRPr lang="en-US"/>
        </a:p>
      </dgm:t>
    </dgm:pt>
    <dgm:pt modelId="{92997917-8205-4A37-92DA-647863BE97C5}">
      <dgm:prSet/>
      <dgm:spPr/>
      <dgm:t>
        <a:bodyPr/>
        <a:lstStyle/>
        <a:p>
          <a:r>
            <a:rPr lang="fi-FI" dirty="0"/>
            <a:t>kokeiden rakenteiden harjoittelu</a:t>
          </a:r>
        </a:p>
      </dgm:t>
    </dgm:pt>
    <dgm:pt modelId="{DDEBFABC-9238-4DB3-B91E-7FE51D01B07C}" type="parTrans" cxnId="{A32FCECB-4081-4CAF-BBA8-D1E10B5DA2E8}">
      <dgm:prSet/>
      <dgm:spPr/>
      <dgm:t>
        <a:bodyPr/>
        <a:lstStyle/>
        <a:p>
          <a:endParaRPr lang="en-US"/>
        </a:p>
      </dgm:t>
    </dgm:pt>
    <dgm:pt modelId="{4C919FDE-89E7-460B-A772-5A2CEDDD5E79}" type="sibTrans" cxnId="{A32FCECB-4081-4CAF-BBA8-D1E10B5DA2E8}">
      <dgm:prSet/>
      <dgm:spPr/>
      <dgm:t>
        <a:bodyPr/>
        <a:lstStyle/>
        <a:p>
          <a:endParaRPr lang="en-US"/>
        </a:p>
      </dgm:t>
    </dgm:pt>
    <dgm:pt modelId="{8654A708-BD85-4B37-809A-34D19FDAEAB4}">
      <dgm:prSet/>
      <dgm:spPr/>
      <dgm:t>
        <a:bodyPr/>
        <a:lstStyle/>
        <a:p>
          <a:r>
            <a:rPr lang="fi-FI" dirty="0"/>
            <a:t>selkeä ja</a:t>
          </a:r>
        </a:p>
        <a:p>
          <a:r>
            <a:rPr lang="fi-FI" dirty="0"/>
            <a:t> ymmärrettävä kieli kokeissa</a:t>
          </a:r>
        </a:p>
        <a:p>
          <a:r>
            <a:rPr lang="fi-FI" dirty="0"/>
            <a:t>muokatut, selkokieliset versiot, joissa käsitteitä on avattu  </a:t>
          </a:r>
          <a:endParaRPr lang="en-US" dirty="0"/>
        </a:p>
      </dgm:t>
    </dgm:pt>
    <dgm:pt modelId="{B251F596-0F24-4B3A-A5F5-A1ED90615DCE}" type="parTrans" cxnId="{F8752E33-4772-4200-A92E-BE8B8F399990}">
      <dgm:prSet/>
      <dgm:spPr/>
      <dgm:t>
        <a:bodyPr/>
        <a:lstStyle/>
        <a:p>
          <a:endParaRPr lang="en-US"/>
        </a:p>
      </dgm:t>
    </dgm:pt>
    <dgm:pt modelId="{BBBF5CB7-A862-4D2F-87BF-0E01CC24F4D4}" type="sibTrans" cxnId="{F8752E33-4772-4200-A92E-BE8B8F399990}">
      <dgm:prSet/>
      <dgm:spPr/>
      <dgm:t>
        <a:bodyPr/>
        <a:lstStyle/>
        <a:p>
          <a:endParaRPr lang="en-US"/>
        </a:p>
      </dgm:t>
    </dgm:pt>
    <dgm:pt modelId="{D53AA39A-46EF-4175-A96C-9EF9A0ADFD24}">
      <dgm:prSet/>
      <dgm:spPr/>
      <dgm:t>
        <a:bodyPr/>
        <a:lstStyle/>
        <a:p>
          <a:r>
            <a:rPr lang="fi-FI"/>
            <a:t>tutut tehtävätyypit, esimerkiksi monivalinnat ja yhdistelytehtävät </a:t>
          </a:r>
          <a:endParaRPr lang="en-US"/>
        </a:p>
      </dgm:t>
    </dgm:pt>
    <dgm:pt modelId="{7437822F-B097-4BF1-B657-6A2F88620903}" type="parTrans" cxnId="{A1E12B58-2957-4B82-B157-B4E6E63F03E1}">
      <dgm:prSet/>
      <dgm:spPr/>
      <dgm:t>
        <a:bodyPr/>
        <a:lstStyle/>
        <a:p>
          <a:endParaRPr lang="en-US"/>
        </a:p>
      </dgm:t>
    </dgm:pt>
    <dgm:pt modelId="{DE5DE927-5FE6-4BA0-98C5-60E1A5AD0319}" type="sibTrans" cxnId="{A1E12B58-2957-4B82-B157-B4E6E63F03E1}">
      <dgm:prSet/>
      <dgm:spPr/>
      <dgm:t>
        <a:bodyPr/>
        <a:lstStyle/>
        <a:p>
          <a:endParaRPr lang="en-US"/>
        </a:p>
      </dgm:t>
    </dgm:pt>
    <dgm:pt modelId="{AAA98D94-D9FD-4F07-B9AE-6EBB915193D9}">
      <dgm:prSet/>
      <dgm:spPr/>
      <dgm:t>
        <a:bodyPr/>
        <a:lstStyle/>
        <a:p>
          <a:r>
            <a:rPr lang="fi-FI"/>
            <a:t>yhteistyö S2-opettajan ja muiden opettajien kanssa </a:t>
          </a:r>
          <a:endParaRPr lang="en-US"/>
        </a:p>
      </dgm:t>
    </dgm:pt>
    <dgm:pt modelId="{E83A37FA-500D-45B6-BF7B-8F0CB85AD591}" type="parTrans" cxnId="{ADFF9EDA-0494-4C57-8858-FC99D15DB3CF}">
      <dgm:prSet/>
      <dgm:spPr/>
      <dgm:t>
        <a:bodyPr/>
        <a:lstStyle/>
        <a:p>
          <a:endParaRPr lang="en-US"/>
        </a:p>
      </dgm:t>
    </dgm:pt>
    <dgm:pt modelId="{15FC5FD6-4D42-4BBB-BC9F-E6BC4F289A2F}" type="sibTrans" cxnId="{ADFF9EDA-0494-4C57-8858-FC99D15DB3CF}">
      <dgm:prSet/>
      <dgm:spPr/>
      <dgm:t>
        <a:bodyPr/>
        <a:lstStyle/>
        <a:p>
          <a:endParaRPr lang="en-US"/>
        </a:p>
      </dgm:t>
    </dgm:pt>
    <dgm:pt modelId="{81946C5D-F40B-4727-8294-27A2B242E32C}">
      <dgm:prSet/>
      <dgm:spPr/>
      <dgm:t>
        <a:bodyPr/>
        <a:lstStyle/>
        <a:p>
          <a:pPr algn="ctr"/>
          <a:r>
            <a:rPr lang="fi-FI" dirty="0"/>
            <a:t>apuna: </a:t>
          </a:r>
          <a:endParaRPr lang="en-US" dirty="0"/>
        </a:p>
      </dgm:t>
    </dgm:pt>
    <dgm:pt modelId="{9D6C6899-A488-4F24-8B5D-62E54CE92794}" type="parTrans" cxnId="{B50D9AAE-5399-4AC1-BE21-2064B42DEEA0}">
      <dgm:prSet/>
      <dgm:spPr/>
      <dgm:t>
        <a:bodyPr/>
        <a:lstStyle/>
        <a:p>
          <a:endParaRPr lang="en-US"/>
        </a:p>
      </dgm:t>
    </dgm:pt>
    <dgm:pt modelId="{11608901-AFAC-4357-9981-10A675ACD469}" type="sibTrans" cxnId="{B50D9AAE-5399-4AC1-BE21-2064B42DEEA0}">
      <dgm:prSet/>
      <dgm:spPr/>
      <dgm:t>
        <a:bodyPr/>
        <a:lstStyle/>
        <a:p>
          <a:endParaRPr lang="en-US"/>
        </a:p>
      </dgm:t>
    </dgm:pt>
    <dgm:pt modelId="{74F1FBBF-60A4-4A78-A80B-5C268604C9E3}">
      <dgm:prSet/>
      <dgm:spPr/>
      <dgm:t>
        <a:bodyPr/>
        <a:lstStyle/>
        <a:p>
          <a:pPr algn="ctr"/>
          <a:r>
            <a:rPr lang="fi-FI" dirty="0"/>
            <a:t>sanaston kääntämisessä esim. DeepL, Google kääntäjä, Google Lens</a:t>
          </a:r>
          <a:endParaRPr lang="en-US" dirty="0"/>
        </a:p>
      </dgm:t>
    </dgm:pt>
    <dgm:pt modelId="{754FD257-7672-4016-80B2-9A07BBF3A517}" type="parTrans" cxnId="{0135A941-E322-4180-A108-7AC1B112AA6E}">
      <dgm:prSet/>
      <dgm:spPr/>
      <dgm:t>
        <a:bodyPr/>
        <a:lstStyle/>
        <a:p>
          <a:endParaRPr lang="en-US"/>
        </a:p>
      </dgm:t>
    </dgm:pt>
    <dgm:pt modelId="{1A49251F-629E-40F8-A8D6-D68533429B3F}" type="sibTrans" cxnId="{0135A941-E322-4180-A108-7AC1B112AA6E}">
      <dgm:prSet/>
      <dgm:spPr/>
      <dgm:t>
        <a:bodyPr/>
        <a:lstStyle/>
        <a:p>
          <a:endParaRPr lang="en-US"/>
        </a:p>
      </dgm:t>
    </dgm:pt>
    <dgm:pt modelId="{F08205D0-C7EA-4F07-A0A3-90A3D7ED89A2}">
      <dgm:prSet/>
      <dgm:spPr/>
      <dgm:t>
        <a:bodyPr/>
        <a:lstStyle/>
        <a:p>
          <a:pPr algn="ctr"/>
          <a:r>
            <a:rPr lang="fi-FI" dirty="0"/>
            <a:t>kuvahaku </a:t>
          </a:r>
          <a:endParaRPr lang="en-US" dirty="0"/>
        </a:p>
      </dgm:t>
    </dgm:pt>
    <dgm:pt modelId="{20F6DFD2-599D-4AAE-B1F9-7E3A03E343EA}" type="parTrans" cxnId="{89606DC7-C85A-42E5-85E2-B5C1241C3530}">
      <dgm:prSet/>
      <dgm:spPr/>
      <dgm:t>
        <a:bodyPr/>
        <a:lstStyle/>
        <a:p>
          <a:endParaRPr lang="en-US"/>
        </a:p>
      </dgm:t>
    </dgm:pt>
    <dgm:pt modelId="{874FDEB3-D91C-486A-8886-165E847A8232}" type="sibTrans" cxnId="{89606DC7-C85A-42E5-85E2-B5C1241C3530}">
      <dgm:prSet/>
      <dgm:spPr/>
      <dgm:t>
        <a:bodyPr/>
        <a:lstStyle/>
        <a:p>
          <a:endParaRPr lang="en-US"/>
        </a:p>
      </dgm:t>
    </dgm:pt>
    <dgm:pt modelId="{BB6CD2A4-6CBA-4275-B366-8F8CF2007FBB}">
      <dgm:prSet/>
      <dgm:spPr/>
      <dgm:t>
        <a:bodyPr/>
        <a:lstStyle/>
        <a:p>
          <a:pPr algn="ctr"/>
          <a:r>
            <a:rPr lang="fi-FI" dirty="0"/>
            <a:t>sanalistat ja kuva-sanalistat. </a:t>
          </a:r>
          <a:endParaRPr lang="en-US" dirty="0"/>
        </a:p>
      </dgm:t>
    </dgm:pt>
    <dgm:pt modelId="{5D61775A-BE35-4621-8D28-C387A69ACF6B}" type="parTrans" cxnId="{95C587DC-7130-4C9C-97B1-EDC069B03922}">
      <dgm:prSet/>
      <dgm:spPr/>
      <dgm:t>
        <a:bodyPr/>
        <a:lstStyle/>
        <a:p>
          <a:endParaRPr lang="en-US"/>
        </a:p>
      </dgm:t>
    </dgm:pt>
    <dgm:pt modelId="{5ED8D9C9-B7FA-432D-BA72-F1EA239D53DA}" type="sibTrans" cxnId="{95C587DC-7130-4C9C-97B1-EDC069B03922}">
      <dgm:prSet/>
      <dgm:spPr/>
      <dgm:t>
        <a:bodyPr/>
        <a:lstStyle/>
        <a:p>
          <a:endParaRPr lang="en-US"/>
        </a:p>
      </dgm:t>
    </dgm:pt>
    <dgm:pt modelId="{25A0A57F-20AD-48D3-A010-37798F146398}">
      <dgm:prSet/>
      <dgm:spPr/>
      <dgm:t>
        <a:bodyPr/>
        <a:lstStyle/>
        <a:p>
          <a:r>
            <a:rPr lang="fi-FI" b="1" dirty="0">
              <a:solidFill>
                <a:schemeClr val="bg1"/>
              </a:solidFill>
            </a:rPr>
            <a:t>Kielenoppimisen alkuvaiheessa kokeita kannattaa muokata, näin opettajakin saa enemmän tietoa oppilaan OSAAMISESTA. </a:t>
          </a:r>
        </a:p>
      </dgm:t>
    </dgm:pt>
    <dgm:pt modelId="{07D14E5E-5511-4B37-AD66-A07CDB63B607}" type="parTrans" cxnId="{75B034A0-4BBC-42C7-B446-C93CF078C064}">
      <dgm:prSet/>
      <dgm:spPr/>
      <dgm:t>
        <a:bodyPr/>
        <a:lstStyle/>
        <a:p>
          <a:endParaRPr lang="fi-FI"/>
        </a:p>
      </dgm:t>
    </dgm:pt>
    <dgm:pt modelId="{27A165F1-4D7F-41AD-8AFC-1195DFEC4E1A}" type="sibTrans" cxnId="{75B034A0-4BBC-42C7-B446-C93CF078C064}">
      <dgm:prSet/>
      <dgm:spPr/>
      <dgm:t>
        <a:bodyPr/>
        <a:lstStyle/>
        <a:p>
          <a:endParaRPr lang="fi-FI"/>
        </a:p>
      </dgm:t>
    </dgm:pt>
    <dgm:pt modelId="{AD81C0E3-8A2B-49BF-9744-86498565520F}" type="pres">
      <dgm:prSet presAssocID="{F76917F3-7B83-4EC4-9C54-18CB4BEF205C}" presName="diagram" presStyleCnt="0">
        <dgm:presLayoutVars>
          <dgm:dir/>
          <dgm:resizeHandles val="exact"/>
        </dgm:presLayoutVars>
      </dgm:prSet>
      <dgm:spPr/>
    </dgm:pt>
    <dgm:pt modelId="{2923442E-4D3A-41C1-B72A-D39A03A41F90}" type="pres">
      <dgm:prSet presAssocID="{14839765-04C7-42EC-A746-326C743607D0}" presName="node" presStyleLbl="node1" presStyleIdx="0" presStyleCnt="12">
        <dgm:presLayoutVars>
          <dgm:bulletEnabled val="1"/>
        </dgm:presLayoutVars>
      </dgm:prSet>
      <dgm:spPr/>
    </dgm:pt>
    <dgm:pt modelId="{928B792A-D55E-4EA6-8CA4-7326A6452C48}" type="pres">
      <dgm:prSet presAssocID="{8107C482-336F-4418-BE0E-242EE8E064E5}" presName="sibTrans" presStyleCnt="0"/>
      <dgm:spPr/>
    </dgm:pt>
    <dgm:pt modelId="{90A3331D-A1A2-47FE-BA06-546AD5F205E4}" type="pres">
      <dgm:prSet presAssocID="{1ED1E09C-64BE-43CD-9804-7A9EC1898D69}" presName="node" presStyleLbl="node1" presStyleIdx="1" presStyleCnt="12">
        <dgm:presLayoutVars>
          <dgm:bulletEnabled val="1"/>
        </dgm:presLayoutVars>
      </dgm:prSet>
      <dgm:spPr/>
    </dgm:pt>
    <dgm:pt modelId="{82F2E81C-1371-4762-A7EC-86AEFC6959E5}" type="pres">
      <dgm:prSet presAssocID="{66C5063D-D15F-4778-B57E-86C2935A5417}" presName="sibTrans" presStyleCnt="0"/>
      <dgm:spPr/>
    </dgm:pt>
    <dgm:pt modelId="{C8C285F5-F6E8-4791-90EA-1E811869A5E8}" type="pres">
      <dgm:prSet presAssocID="{A26A0334-8201-48EB-8158-1688A58A5AEA}" presName="node" presStyleLbl="node1" presStyleIdx="2" presStyleCnt="12">
        <dgm:presLayoutVars>
          <dgm:bulletEnabled val="1"/>
        </dgm:presLayoutVars>
      </dgm:prSet>
      <dgm:spPr/>
    </dgm:pt>
    <dgm:pt modelId="{AC90AA50-E4AD-4485-BE7A-ABFDAC1133CC}" type="pres">
      <dgm:prSet presAssocID="{33087BBD-57A4-4214-AD8E-947886487BC4}" presName="sibTrans" presStyleCnt="0"/>
      <dgm:spPr/>
    </dgm:pt>
    <dgm:pt modelId="{CEC5B497-6FEF-4192-B813-C88CF2B2701E}" type="pres">
      <dgm:prSet presAssocID="{08A47E41-DE0C-41B2-8DC0-A9D11A5BAD46}" presName="node" presStyleLbl="node1" presStyleIdx="3" presStyleCnt="12">
        <dgm:presLayoutVars>
          <dgm:bulletEnabled val="1"/>
        </dgm:presLayoutVars>
      </dgm:prSet>
      <dgm:spPr/>
    </dgm:pt>
    <dgm:pt modelId="{B49513F3-72DF-4718-BE72-9BD0F90D7F4A}" type="pres">
      <dgm:prSet presAssocID="{1DF1CBCF-F437-45FD-90D7-2999F2764C63}" presName="sibTrans" presStyleCnt="0"/>
      <dgm:spPr/>
    </dgm:pt>
    <dgm:pt modelId="{1FE3A994-C2F5-45D7-A5A3-77BE8DBD79F6}" type="pres">
      <dgm:prSet presAssocID="{483E0251-09CC-4915-8411-418FA05F12C3}" presName="node" presStyleLbl="node1" presStyleIdx="4" presStyleCnt="12">
        <dgm:presLayoutVars>
          <dgm:bulletEnabled val="1"/>
        </dgm:presLayoutVars>
      </dgm:prSet>
      <dgm:spPr/>
    </dgm:pt>
    <dgm:pt modelId="{8E53F714-87DE-4225-B0EA-B60F1C6A3EE8}" type="pres">
      <dgm:prSet presAssocID="{CDECA2F9-FC80-4CEC-81E5-D899263C8838}" presName="sibTrans" presStyleCnt="0"/>
      <dgm:spPr/>
    </dgm:pt>
    <dgm:pt modelId="{B981BEE9-7CFA-4678-B297-D69FCE4C976C}" type="pres">
      <dgm:prSet presAssocID="{898380A2-C403-42B7-874F-3EE017DABEB0}" presName="node" presStyleLbl="node1" presStyleIdx="5" presStyleCnt="12">
        <dgm:presLayoutVars>
          <dgm:bulletEnabled val="1"/>
        </dgm:presLayoutVars>
      </dgm:prSet>
      <dgm:spPr/>
    </dgm:pt>
    <dgm:pt modelId="{4A76C46A-3541-4DEB-B0F9-77EDDB296C68}" type="pres">
      <dgm:prSet presAssocID="{D52926DD-A47E-499C-96C9-D69F524B8E3D}" presName="sibTrans" presStyleCnt="0"/>
      <dgm:spPr/>
    </dgm:pt>
    <dgm:pt modelId="{45A7B0C5-83A0-4630-BA52-7A7160FF4CAE}" type="pres">
      <dgm:prSet presAssocID="{92997917-8205-4A37-92DA-647863BE97C5}" presName="node" presStyleLbl="node1" presStyleIdx="6" presStyleCnt="12">
        <dgm:presLayoutVars>
          <dgm:bulletEnabled val="1"/>
        </dgm:presLayoutVars>
      </dgm:prSet>
      <dgm:spPr/>
    </dgm:pt>
    <dgm:pt modelId="{D2E40A49-60A0-4E0B-9905-966D0A724B36}" type="pres">
      <dgm:prSet presAssocID="{4C919FDE-89E7-460B-A772-5A2CEDDD5E79}" presName="sibTrans" presStyleCnt="0"/>
      <dgm:spPr/>
    </dgm:pt>
    <dgm:pt modelId="{5BA6F376-5AA2-468E-8ED1-513FA862B00D}" type="pres">
      <dgm:prSet presAssocID="{8654A708-BD85-4B37-809A-34D19FDAEAB4}" presName="node" presStyleLbl="node1" presStyleIdx="7" presStyleCnt="12">
        <dgm:presLayoutVars>
          <dgm:bulletEnabled val="1"/>
        </dgm:presLayoutVars>
      </dgm:prSet>
      <dgm:spPr/>
    </dgm:pt>
    <dgm:pt modelId="{5378BDAD-D43A-4124-ABCE-D2A11C629706}" type="pres">
      <dgm:prSet presAssocID="{BBBF5CB7-A862-4D2F-87BF-0E01CC24F4D4}" presName="sibTrans" presStyleCnt="0"/>
      <dgm:spPr/>
    </dgm:pt>
    <dgm:pt modelId="{4A944512-690D-490D-A25D-FE18F090CA32}" type="pres">
      <dgm:prSet presAssocID="{D53AA39A-46EF-4175-A96C-9EF9A0ADFD24}" presName="node" presStyleLbl="node1" presStyleIdx="8" presStyleCnt="12">
        <dgm:presLayoutVars>
          <dgm:bulletEnabled val="1"/>
        </dgm:presLayoutVars>
      </dgm:prSet>
      <dgm:spPr/>
    </dgm:pt>
    <dgm:pt modelId="{FA731485-08CF-43EE-9F6F-32CCB4426796}" type="pres">
      <dgm:prSet presAssocID="{DE5DE927-5FE6-4BA0-98C5-60E1A5AD0319}" presName="sibTrans" presStyleCnt="0"/>
      <dgm:spPr/>
    </dgm:pt>
    <dgm:pt modelId="{58A0CE55-8A0D-43D4-B33A-F6E699666DDA}" type="pres">
      <dgm:prSet presAssocID="{AAA98D94-D9FD-4F07-B9AE-6EBB915193D9}" presName="node" presStyleLbl="node1" presStyleIdx="9" presStyleCnt="12">
        <dgm:presLayoutVars>
          <dgm:bulletEnabled val="1"/>
        </dgm:presLayoutVars>
      </dgm:prSet>
      <dgm:spPr/>
    </dgm:pt>
    <dgm:pt modelId="{A3291964-4CF9-4D44-979D-61425336E6B2}" type="pres">
      <dgm:prSet presAssocID="{15FC5FD6-4D42-4BBB-BC9F-E6BC4F289A2F}" presName="sibTrans" presStyleCnt="0"/>
      <dgm:spPr/>
    </dgm:pt>
    <dgm:pt modelId="{2C8BAD7D-16C8-413F-A1B8-E64A1BE3340F}" type="pres">
      <dgm:prSet presAssocID="{81946C5D-F40B-4727-8294-27A2B242E32C}" presName="node" presStyleLbl="node1" presStyleIdx="10" presStyleCnt="12">
        <dgm:presLayoutVars>
          <dgm:bulletEnabled val="1"/>
        </dgm:presLayoutVars>
      </dgm:prSet>
      <dgm:spPr/>
    </dgm:pt>
    <dgm:pt modelId="{E6186B9B-1564-4E77-94C4-892B0E441839}" type="pres">
      <dgm:prSet presAssocID="{11608901-AFAC-4357-9981-10A675ACD469}" presName="sibTrans" presStyleCnt="0"/>
      <dgm:spPr/>
    </dgm:pt>
    <dgm:pt modelId="{155DA7B5-1EDC-42A2-88BB-42C92B818265}" type="pres">
      <dgm:prSet presAssocID="{25A0A57F-20AD-48D3-A010-37798F146398}" presName="node" presStyleLbl="node1" presStyleIdx="11" presStyleCnt="12">
        <dgm:presLayoutVars>
          <dgm:bulletEnabled val="1"/>
        </dgm:presLayoutVars>
      </dgm:prSet>
      <dgm:spPr/>
    </dgm:pt>
  </dgm:ptLst>
  <dgm:cxnLst>
    <dgm:cxn modelId="{58AC350F-5A69-420F-9050-38440011C6CD}" srcId="{F76917F3-7B83-4EC4-9C54-18CB4BEF205C}" destId="{1ED1E09C-64BE-43CD-9804-7A9EC1898D69}" srcOrd="1" destOrd="0" parTransId="{264F5BAF-B7E1-4BB7-AEBB-32A22CD4E9E9}" sibTransId="{66C5063D-D15F-4778-B57E-86C2935A5417}"/>
    <dgm:cxn modelId="{B05F3B10-2FD1-4947-8AAB-D4B4C4ACC3C4}" type="presOf" srcId="{898380A2-C403-42B7-874F-3EE017DABEB0}" destId="{B981BEE9-7CFA-4678-B297-D69FCE4C976C}" srcOrd="0" destOrd="0" presId="urn:microsoft.com/office/officeart/2005/8/layout/default"/>
    <dgm:cxn modelId="{C2497E14-9C1E-4EA9-B12E-D61E4A0847B8}" type="presOf" srcId="{BB6CD2A4-6CBA-4275-B366-8F8CF2007FBB}" destId="{2C8BAD7D-16C8-413F-A1B8-E64A1BE3340F}" srcOrd="0" destOrd="3" presId="urn:microsoft.com/office/officeart/2005/8/layout/default"/>
    <dgm:cxn modelId="{F527B31C-9300-434D-8FF6-5B41A8B36882}" type="presOf" srcId="{92997917-8205-4A37-92DA-647863BE97C5}" destId="{45A7B0C5-83A0-4630-BA52-7A7160FF4CAE}" srcOrd="0" destOrd="0" presId="urn:microsoft.com/office/officeart/2005/8/layout/default"/>
    <dgm:cxn modelId="{F8752E33-4772-4200-A92E-BE8B8F399990}" srcId="{F76917F3-7B83-4EC4-9C54-18CB4BEF205C}" destId="{8654A708-BD85-4B37-809A-34D19FDAEAB4}" srcOrd="7" destOrd="0" parTransId="{B251F596-0F24-4B3A-A5F5-A1ED90615DCE}" sibTransId="{BBBF5CB7-A862-4D2F-87BF-0E01CC24F4D4}"/>
    <dgm:cxn modelId="{0135A941-E322-4180-A108-7AC1B112AA6E}" srcId="{81946C5D-F40B-4727-8294-27A2B242E32C}" destId="{74F1FBBF-60A4-4A78-A80B-5C268604C9E3}" srcOrd="0" destOrd="0" parTransId="{754FD257-7672-4016-80B2-9A07BBF3A517}" sibTransId="{1A49251F-629E-40F8-A8D6-D68533429B3F}"/>
    <dgm:cxn modelId="{63B34762-374C-4F85-9590-EE10E3136F9A}" type="presOf" srcId="{8654A708-BD85-4B37-809A-34D19FDAEAB4}" destId="{5BA6F376-5AA2-468E-8ED1-513FA862B00D}" srcOrd="0" destOrd="0" presId="urn:microsoft.com/office/officeart/2005/8/layout/default"/>
    <dgm:cxn modelId="{2EA3F063-2735-4144-B212-31F27D1C207B}" type="presOf" srcId="{AAA98D94-D9FD-4F07-B9AE-6EBB915193D9}" destId="{58A0CE55-8A0D-43D4-B33A-F6E699666DDA}" srcOrd="0" destOrd="0" presId="urn:microsoft.com/office/officeart/2005/8/layout/default"/>
    <dgm:cxn modelId="{B0EA1F65-4021-498E-8BF4-6A5171937B42}" srcId="{F76917F3-7B83-4EC4-9C54-18CB4BEF205C}" destId="{483E0251-09CC-4915-8411-418FA05F12C3}" srcOrd="4" destOrd="0" parTransId="{CD3BAEBA-8C80-4285-AD82-371DD05811C4}" sibTransId="{CDECA2F9-FC80-4CEC-81E5-D899263C8838}"/>
    <dgm:cxn modelId="{31705865-B893-4CB4-A902-EE227DC67431}" type="presOf" srcId="{08A47E41-DE0C-41B2-8DC0-A9D11A5BAD46}" destId="{CEC5B497-6FEF-4192-B813-C88CF2B2701E}" srcOrd="0" destOrd="0" presId="urn:microsoft.com/office/officeart/2005/8/layout/default"/>
    <dgm:cxn modelId="{4FE23947-6D1A-4B0A-9854-DD627DF9E224}" srcId="{F76917F3-7B83-4EC4-9C54-18CB4BEF205C}" destId="{A26A0334-8201-48EB-8158-1688A58A5AEA}" srcOrd="2" destOrd="0" parTransId="{414CFB64-78AE-4170-8455-56439DB29ECE}" sibTransId="{33087BBD-57A4-4214-AD8E-947886487BC4}"/>
    <dgm:cxn modelId="{C9B30348-FAC7-4AC1-9AB4-BDF8D09A9810}" type="presOf" srcId="{D53AA39A-46EF-4175-A96C-9EF9A0ADFD24}" destId="{4A944512-690D-490D-A25D-FE18F090CA32}" srcOrd="0" destOrd="0" presId="urn:microsoft.com/office/officeart/2005/8/layout/default"/>
    <dgm:cxn modelId="{7DAFE270-4570-4DC9-87F3-4A087E6C7330}" type="presOf" srcId="{F76917F3-7B83-4EC4-9C54-18CB4BEF205C}" destId="{AD81C0E3-8A2B-49BF-9744-86498565520F}" srcOrd="0" destOrd="0" presId="urn:microsoft.com/office/officeart/2005/8/layout/default"/>
    <dgm:cxn modelId="{1AD7FD71-2A45-4635-A167-09B3D10F1899}" type="presOf" srcId="{14839765-04C7-42EC-A746-326C743607D0}" destId="{2923442E-4D3A-41C1-B72A-D39A03A41F90}" srcOrd="0" destOrd="0" presId="urn:microsoft.com/office/officeart/2005/8/layout/default"/>
    <dgm:cxn modelId="{A1E12B58-2957-4B82-B157-B4E6E63F03E1}" srcId="{F76917F3-7B83-4EC4-9C54-18CB4BEF205C}" destId="{D53AA39A-46EF-4175-A96C-9EF9A0ADFD24}" srcOrd="8" destOrd="0" parTransId="{7437822F-B097-4BF1-B657-6A2F88620903}" sibTransId="{DE5DE927-5FE6-4BA0-98C5-60E1A5AD0319}"/>
    <dgm:cxn modelId="{3C390784-6D21-4609-BD3C-991ADBC22841}" srcId="{F76917F3-7B83-4EC4-9C54-18CB4BEF205C}" destId="{08A47E41-DE0C-41B2-8DC0-A9D11A5BAD46}" srcOrd="3" destOrd="0" parTransId="{3403D1CE-AEAA-43C7-A7D2-05F3C9E80CBC}" sibTransId="{1DF1CBCF-F437-45FD-90D7-2999F2764C63}"/>
    <dgm:cxn modelId="{29C4F99E-BB60-45BB-BB14-420A1754FC32}" type="presOf" srcId="{81946C5D-F40B-4727-8294-27A2B242E32C}" destId="{2C8BAD7D-16C8-413F-A1B8-E64A1BE3340F}" srcOrd="0" destOrd="0" presId="urn:microsoft.com/office/officeart/2005/8/layout/default"/>
    <dgm:cxn modelId="{A815409F-486E-40CF-A96E-CC561B94ED7D}" type="presOf" srcId="{1ED1E09C-64BE-43CD-9804-7A9EC1898D69}" destId="{90A3331D-A1A2-47FE-BA06-546AD5F205E4}" srcOrd="0" destOrd="0" presId="urn:microsoft.com/office/officeart/2005/8/layout/default"/>
    <dgm:cxn modelId="{75B034A0-4BBC-42C7-B446-C93CF078C064}" srcId="{F76917F3-7B83-4EC4-9C54-18CB4BEF205C}" destId="{25A0A57F-20AD-48D3-A010-37798F146398}" srcOrd="11" destOrd="0" parTransId="{07D14E5E-5511-4B37-AD66-A07CDB63B607}" sibTransId="{27A165F1-4D7F-41AD-8AFC-1195DFEC4E1A}"/>
    <dgm:cxn modelId="{78C2A1A1-CEB8-4A25-A774-1361A9159B14}" srcId="{F76917F3-7B83-4EC4-9C54-18CB4BEF205C}" destId="{898380A2-C403-42B7-874F-3EE017DABEB0}" srcOrd="5" destOrd="0" parTransId="{AB51D51F-9097-4ED5-B1E6-0D1080BEBFE1}" sibTransId="{D52926DD-A47E-499C-96C9-D69F524B8E3D}"/>
    <dgm:cxn modelId="{B50D9AAE-5399-4AC1-BE21-2064B42DEEA0}" srcId="{F76917F3-7B83-4EC4-9C54-18CB4BEF205C}" destId="{81946C5D-F40B-4727-8294-27A2B242E32C}" srcOrd="10" destOrd="0" parTransId="{9D6C6899-A488-4F24-8B5D-62E54CE92794}" sibTransId="{11608901-AFAC-4357-9981-10A675ACD469}"/>
    <dgm:cxn modelId="{458D64C7-88E7-4F8A-84A7-E03DF89C2050}" type="presOf" srcId="{483E0251-09CC-4915-8411-418FA05F12C3}" destId="{1FE3A994-C2F5-45D7-A5A3-77BE8DBD79F6}" srcOrd="0" destOrd="0" presId="urn:microsoft.com/office/officeart/2005/8/layout/default"/>
    <dgm:cxn modelId="{89606DC7-C85A-42E5-85E2-B5C1241C3530}" srcId="{81946C5D-F40B-4727-8294-27A2B242E32C}" destId="{F08205D0-C7EA-4F07-A0A3-90A3D7ED89A2}" srcOrd="1" destOrd="0" parTransId="{20F6DFD2-599D-4AAE-B1F9-7E3A03E343EA}" sibTransId="{874FDEB3-D91C-486A-8886-165E847A8232}"/>
    <dgm:cxn modelId="{4CE8C3CA-0F77-459D-BA83-499E66E2E8F9}" type="presOf" srcId="{74F1FBBF-60A4-4A78-A80B-5C268604C9E3}" destId="{2C8BAD7D-16C8-413F-A1B8-E64A1BE3340F}" srcOrd="0" destOrd="1" presId="urn:microsoft.com/office/officeart/2005/8/layout/default"/>
    <dgm:cxn modelId="{A32FCECB-4081-4CAF-BBA8-D1E10B5DA2E8}" srcId="{F76917F3-7B83-4EC4-9C54-18CB4BEF205C}" destId="{92997917-8205-4A37-92DA-647863BE97C5}" srcOrd="6" destOrd="0" parTransId="{DDEBFABC-9238-4DB3-B91E-7FE51D01B07C}" sibTransId="{4C919FDE-89E7-460B-A772-5A2CEDDD5E79}"/>
    <dgm:cxn modelId="{E1ED08CF-A29F-4B7C-A1AB-9E493BAB4EB3}" type="presOf" srcId="{A26A0334-8201-48EB-8158-1688A58A5AEA}" destId="{C8C285F5-F6E8-4791-90EA-1E811869A5E8}" srcOrd="0" destOrd="0" presId="urn:microsoft.com/office/officeart/2005/8/layout/default"/>
    <dgm:cxn modelId="{ADFF9EDA-0494-4C57-8858-FC99D15DB3CF}" srcId="{F76917F3-7B83-4EC4-9C54-18CB4BEF205C}" destId="{AAA98D94-D9FD-4F07-B9AE-6EBB915193D9}" srcOrd="9" destOrd="0" parTransId="{E83A37FA-500D-45B6-BF7B-8F0CB85AD591}" sibTransId="{15FC5FD6-4D42-4BBB-BC9F-E6BC4F289A2F}"/>
    <dgm:cxn modelId="{95C587DC-7130-4C9C-97B1-EDC069B03922}" srcId="{81946C5D-F40B-4727-8294-27A2B242E32C}" destId="{BB6CD2A4-6CBA-4275-B366-8F8CF2007FBB}" srcOrd="2" destOrd="0" parTransId="{5D61775A-BE35-4621-8D28-C387A69ACF6B}" sibTransId="{5ED8D9C9-B7FA-432D-BA72-F1EA239D53DA}"/>
    <dgm:cxn modelId="{203AA8F0-0598-488C-8F10-3F342D920972}" type="presOf" srcId="{25A0A57F-20AD-48D3-A010-37798F146398}" destId="{155DA7B5-1EDC-42A2-88BB-42C92B818265}" srcOrd="0" destOrd="0" presId="urn:microsoft.com/office/officeart/2005/8/layout/default"/>
    <dgm:cxn modelId="{6B3039F4-451E-4E90-ADA6-919E70D1CD09}" type="presOf" srcId="{F08205D0-C7EA-4F07-A0A3-90A3D7ED89A2}" destId="{2C8BAD7D-16C8-413F-A1B8-E64A1BE3340F}" srcOrd="0" destOrd="2" presId="urn:microsoft.com/office/officeart/2005/8/layout/default"/>
    <dgm:cxn modelId="{EF9569FB-4432-463A-911B-EE0AA4878DBD}" srcId="{F76917F3-7B83-4EC4-9C54-18CB4BEF205C}" destId="{14839765-04C7-42EC-A746-326C743607D0}" srcOrd="0" destOrd="0" parTransId="{4DC4CA83-768E-4A4D-A257-FFB6C4B63091}" sibTransId="{8107C482-336F-4418-BE0E-242EE8E064E5}"/>
    <dgm:cxn modelId="{74EC5D38-39F5-427C-A4E0-BA41D89F6EC5}" type="presParOf" srcId="{AD81C0E3-8A2B-49BF-9744-86498565520F}" destId="{2923442E-4D3A-41C1-B72A-D39A03A41F90}" srcOrd="0" destOrd="0" presId="urn:microsoft.com/office/officeart/2005/8/layout/default"/>
    <dgm:cxn modelId="{FD99E874-F072-484D-9647-95BB8FFD7A85}" type="presParOf" srcId="{AD81C0E3-8A2B-49BF-9744-86498565520F}" destId="{928B792A-D55E-4EA6-8CA4-7326A6452C48}" srcOrd="1" destOrd="0" presId="urn:microsoft.com/office/officeart/2005/8/layout/default"/>
    <dgm:cxn modelId="{4AACC8B3-7DD8-42B4-900D-B7B73FFD8951}" type="presParOf" srcId="{AD81C0E3-8A2B-49BF-9744-86498565520F}" destId="{90A3331D-A1A2-47FE-BA06-546AD5F205E4}" srcOrd="2" destOrd="0" presId="urn:microsoft.com/office/officeart/2005/8/layout/default"/>
    <dgm:cxn modelId="{A5EC0AB6-2E99-41B0-ACDF-90D17C0CFA31}" type="presParOf" srcId="{AD81C0E3-8A2B-49BF-9744-86498565520F}" destId="{82F2E81C-1371-4762-A7EC-86AEFC6959E5}" srcOrd="3" destOrd="0" presId="urn:microsoft.com/office/officeart/2005/8/layout/default"/>
    <dgm:cxn modelId="{E83349B3-B157-476A-9DAF-9D5A53B8C0AA}" type="presParOf" srcId="{AD81C0E3-8A2B-49BF-9744-86498565520F}" destId="{C8C285F5-F6E8-4791-90EA-1E811869A5E8}" srcOrd="4" destOrd="0" presId="urn:microsoft.com/office/officeart/2005/8/layout/default"/>
    <dgm:cxn modelId="{CD4CD5E6-1202-4BAB-8F31-178C80249789}" type="presParOf" srcId="{AD81C0E3-8A2B-49BF-9744-86498565520F}" destId="{AC90AA50-E4AD-4485-BE7A-ABFDAC1133CC}" srcOrd="5" destOrd="0" presId="urn:microsoft.com/office/officeart/2005/8/layout/default"/>
    <dgm:cxn modelId="{ED81BD44-A529-4982-8A06-C8A3762F2FB0}" type="presParOf" srcId="{AD81C0E3-8A2B-49BF-9744-86498565520F}" destId="{CEC5B497-6FEF-4192-B813-C88CF2B2701E}" srcOrd="6" destOrd="0" presId="urn:microsoft.com/office/officeart/2005/8/layout/default"/>
    <dgm:cxn modelId="{9787BFF7-7AB1-459A-9D75-DCE7A7105BB9}" type="presParOf" srcId="{AD81C0E3-8A2B-49BF-9744-86498565520F}" destId="{B49513F3-72DF-4718-BE72-9BD0F90D7F4A}" srcOrd="7" destOrd="0" presId="urn:microsoft.com/office/officeart/2005/8/layout/default"/>
    <dgm:cxn modelId="{37D6C77E-DA7C-42A7-8676-F4608DE270FA}" type="presParOf" srcId="{AD81C0E3-8A2B-49BF-9744-86498565520F}" destId="{1FE3A994-C2F5-45D7-A5A3-77BE8DBD79F6}" srcOrd="8" destOrd="0" presId="urn:microsoft.com/office/officeart/2005/8/layout/default"/>
    <dgm:cxn modelId="{1045DF15-939C-4A9E-92D7-0F0F4585543F}" type="presParOf" srcId="{AD81C0E3-8A2B-49BF-9744-86498565520F}" destId="{8E53F714-87DE-4225-B0EA-B60F1C6A3EE8}" srcOrd="9" destOrd="0" presId="urn:microsoft.com/office/officeart/2005/8/layout/default"/>
    <dgm:cxn modelId="{79051AFC-77BF-4CBB-8C28-343459F0503C}" type="presParOf" srcId="{AD81C0E3-8A2B-49BF-9744-86498565520F}" destId="{B981BEE9-7CFA-4678-B297-D69FCE4C976C}" srcOrd="10" destOrd="0" presId="urn:microsoft.com/office/officeart/2005/8/layout/default"/>
    <dgm:cxn modelId="{6686B26A-B8E2-4A48-9F06-F477D0ECA309}" type="presParOf" srcId="{AD81C0E3-8A2B-49BF-9744-86498565520F}" destId="{4A76C46A-3541-4DEB-B0F9-77EDDB296C68}" srcOrd="11" destOrd="0" presId="urn:microsoft.com/office/officeart/2005/8/layout/default"/>
    <dgm:cxn modelId="{5FD711A1-7F9C-4314-9B62-7364AD5B465E}" type="presParOf" srcId="{AD81C0E3-8A2B-49BF-9744-86498565520F}" destId="{45A7B0C5-83A0-4630-BA52-7A7160FF4CAE}" srcOrd="12" destOrd="0" presId="urn:microsoft.com/office/officeart/2005/8/layout/default"/>
    <dgm:cxn modelId="{F170F94F-F19C-42A3-9D4A-B0963CFFB605}" type="presParOf" srcId="{AD81C0E3-8A2B-49BF-9744-86498565520F}" destId="{D2E40A49-60A0-4E0B-9905-966D0A724B36}" srcOrd="13" destOrd="0" presId="urn:microsoft.com/office/officeart/2005/8/layout/default"/>
    <dgm:cxn modelId="{FC359069-888E-4C37-9638-2100A4AD5293}" type="presParOf" srcId="{AD81C0E3-8A2B-49BF-9744-86498565520F}" destId="{5BA6F376-5AA2-468E-8ED1-513FA862B00D}" srcOrd="14" destOrd="0" presId="urn:microsoft.com/office/officeart/2005/8/layout/default"/>
    <dgm:cxn modelId="{26C7A2AA-D356-4753-8669-C7974011CAFB}" type="presParOf" srcId="{AD81C0E3-8A2B-49BF-9744-86498565520F}" destId="{5378BDAD-D43A-4124-ABCE-D2A11C629706}" srcOrd="15" destOrd="0" presId="urn:microsoft.com/office/officeart/2005/8/layout/default"/>
    <dgm:cxn modelId="{0E3A3A66-EB59-4615-AB85-BBAA7BB5F994}" type="presParOf" srcId="{AD81C0E3-8A2B-49BF-9744-86498565520F}" destId="{4A944512-690D-490D-A25D-FE18F090CA32}" srcOrd="16" destOrd="0" presId="urn:microsoft.com/office/officeart/2005/8/layout/default"/>
    <dgm:cxn modelId="{84C9B168-3E9C-47B1-9DAA-05F21EF82B3E}" type="presParOf" srcId="{AD81C0E3-8A2B-49BF-9744-86498565520F}" destId="{FA731485-08CF-43EE-9F6F-32CCB4426796}" srcOrd="17" destOrd="0" presId="urn:microsoft.com/office/officeart/2005/8/layout/default"/>
    <dgm:cxn modelId="{BFACFBB7-B0AD-4379-B1F6-91E5B778A6D3}" type="presParOf" srcId="{AD81C0E3-8A2B-49BF-9744-86498565520F}" destId="{58A0CE55-8A0D-43D4-B33A-F6E699666DDA}" srcOrd="18" destOrd="0" presId="urn:microsoft.com/office/officeart/2005/8/layout/default"/>
    <dgm:cxn modelId="{0BA4ADE9-E568-47A7-90CB-B3727F18B9D5}" type="presParOf" srcId="{AD81C0E3-8A2B-49BF-9744-86498565520F}" destId="{A3291964-4CF9-4D44-979D-61425336E6B2}" srcOrd="19" destOrd="0" presId="urn:microsoft.com/office/officeart/2005/8/layout/default"/>
    <dgm:cxn modelId="{E7BEFB81-05F2-45AC-822A-1970F61D5AE7}" type="presParOf" srcId="{AD81C0E3-8A2B-49BF-9744-86498565520F}" destId="{2C8BAD7D-16C8-413F-A1B8-E64A1BE3340F}" srcOrd="20" destOrd="0" presId="urn:microsoft.com/office/officeart/2005/8/layout/default"/>
    <dgm:cxn modelId="{43C8E800-2AFA-4329-99CA-8C924BFCC25C}" type="presParOf" srcId="{AD81C0E3-8A2B-49BF-9744-86498565520F}" destId="{E6186B9B-1564-4E77-94C4-892B0E441839}" srcOrd="21" destOrd="0" presId="urn:microsoft.com/office/officeart/2005/8/layout/default"/>
    <dgm:cxn modelId="{C7CA941A-1CD4-460B-A3A1-7F9612F8E552}" type="presParOf" srcId="{AD81C0E3-8A2B-49BF-9744-86498565520F}" destId="{155DA7B5-1EDC-42A2-88BB-42C92B818265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3442E-4D3A-41C1-B72A-D39A03A41F90}">
      <dsp:nvSpPr>
        <dsp:cNvPr id="0" name=""/>
        <dsp:cNvSpPr/>
      </dsp:nvSpPr>
      <dsp:spPr>
        <a:xfrm>
          <a:off x="1004507" y="1626"/>
          <a:ext cx="1875627" cy="11253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dirty="0"/>
            <a:t>suullinen koe tai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dirty="0"/>
            <a:t>kokeen suullinen täydentäminen </a:t>
          </a:r>
          <a:endParaRPr lang="en-US" sz="1100" kern="1200" dirty="0"/>
        </a:p>
      </dsp:txBody>
      <dsp:txXfrm>
        <a:off x="1004507" y="1626"/>
        <a:ext cx="1875627" cy="1125376"/>
      </dsp:txXfrm>
    </dsp:sp>
    <dsp:sp modelId="{90A3331D-A1A2-47FE-BA06-546AD5F205E4}">
      <dsp:nvSpPr>
        <dsp:cNvPr id="0" name=""/>
        <dsp:cNvSpPr/>
      </dsp:nvSpPr>
      <dsp:spPr>
        <a:xfrm>
          <a:off x="3067698" y="1626"/>
          <a:ext cx="1875627" cy="11253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dirty="0"/>
            <a:t>koe erillisessä tilassa,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dirty="0"/>
            <a:t>jolloin oppilailla on työrauha, apua tarjolla, eikä ole paineita nopeasti kokeesta suoriutuvista oppilaista </a:t>
          </a:r>
          <a:endParaRPr lang="en-US" sz="1100" kern="1200" dirty="0"/>
        </a:p>
      </dsp:txBody>
      <dsp:txXfrm>
        <a:off x="3067698" y="1626"/>
        <a:ext cx="1875627" cy="1125376"/>
      </dsp:txXfrm>
    </dsp:sp>
    <dsp:sp modelId="{C8C285F5-F6E8-4791-90EA-1E811869A5E8}">
      <dsp:nvSpPr>
        <dsp:cNvPr id="0" name=""/>
        <dsp:cNvSpPr/>
      </dsp:nvSpPr>
      <dsp:spPr>
        <a:xfrm>
          <a:off x="5130888" y="1626"/>
          <a:ext cx="1875627" cy="11253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/>
            <a:t>parikoe tai ryhmäkoe </a:t>
          </a:r>
          <a:endParaRPr lang="en-US" sz="1100" kern="1200"/>
        </a:p>
      </dsp:txBody>
      <dsp:txXfrm>
        <a:off x="5130888" y="1626"/>
        <a:ext cx="1875627" cy="1125376"/>
      </dsp:txXfrm>
    </dsp:sp>
    <dsp:sp modelId="{CEC5B497-6FEF-4192-B813-C88CF2B2701E}">
      <dsp:nvSpPr>
        <dsp:cNvPr id="0" name=""/>
        <dsp:cNvSpPr/>
      </dsp:nvSpPr>
      <dsp:spPr>
        <a:xfrm>
          <a:off x="1004507" y="1314565"/>
          <a:ext cx="1875627" cy="11253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dirty="0"/>
            <a:t>monta pientä koetta,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dirty="0"/>
            <a:t>ei yhtä isoa </a:t>
          </a:r>
          <a:endParaRPr lang="en-US" sz="1100" kern="1200" dirty="0"/>
        </a:p>
      </dsp:txBody>
      <dsp:txXfrm>
        <a:off x="1004507" y="1314565"/>
        <a:ext cx="1875627" cy="1125376"/>
      </dsp:txXfrm>
    </dsp:sp>
    <dsp:sp modelId="{1FE3A994-C2F5-45D7-A5A3-77BE8DBD79F6}">
      <dsp:nvSpPr>
        <dsp:cNvPr id="0" name=""/>
        <dsp:cNvSpPr/>
      </dsp:nvSpPr>
      <dsp:spPr>
        <a:xfrm>
          <a:off x="3067698" y="1314565"/>
          <a:ext cx="1875627" cy="11253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dirty="0"/>
            <a:t>kirjan käyttäminen, vihkomuistiinpanot kokeessa, ”</a:t>
          </a:r>
          <a:r>
            <a:rPr lang="fi-FI" sz="1100" kern="1200" dirty="0" err="1"/>
            <a:t>lunttilappu”koe</a:t>
          </a:r>
          <a:r>
            <a:rPr lang="fi-FI" sz="1100" kern="1200" dirty="0"/>
            <a:t>  </a:t>
          </a:r>
          <a:endParaRPr lang="en-US" sz="1100" kern="1200" dirty="0"/>
        </a:p>
      </dsp:txBody>
      <dsp:txXfrm>
        <a:off x="3067698" y="1314565"/>
        <a:ext cx="1875627" cy="1125376"/>
      </dsp:txXfrm>
    </dsp:sp>
    <dsp:sp modelId="{B981BEE9-7CFA-4678-B297-D69FCE4C976C}">
      <dsp:nvSpPr>
        <dsp:cNvPr id="0" name=""/>
        <dsp:cNvSpPr/>
      </dsp:nvSpPr>
      <dsp:spPr>
        <a:xfrm>
          <a:off x="5130888" y="1314565"/>
          <a:ext cx="1875627" cy="11253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dirty="0"/>
            <a:t>tiedon järjestämistehtävät, sanastoon ja nimeämiseen perustuvat arviointitehtävät </a:t>
          </a:r>
          <a:endParaRPr lang="en-US" sz="1100" kern="1200" dirty="0"/>
        </a:p>
      </dsp:txBody>
      <dsp:txXfrm>
        <a:off x="5130888" y="1314565"/>
        <a:ext cx="1875627" cy="1125376"/>
      </dsp:txXfrm>
    </dsp:sp>
    <dsp:sp modelId="{45A7B0C5-83A0-4630-BA52-7A7160FF4CAE}">
      <dsp:nvSpPr>
        <dsp:cNvPr id="0" name=""/>
        <dsp:cNvSpPr/>
      </dsp:nvSpPr>
      <dsp:spPr>
        <a:xfrm>
          <a:off x="1004507" y="2627505"/>
          <a:ext cx="1875627" cy="11253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dirty="0"/>
            <a:t>kokeiden rakenteiden harjoittelu</a:t>
          </a:r>
        </a:p>
      </dsp:txBody>
      <dsp:txXfrm>
        <a:off x="1004507" y="2627505"/>
        <a:ext cx="1875627" cy="1125376"/>
      </dsp:txXfrm>
    </dsp:sp>
    <dsp:sp modelId="{5BA6F376-5AA2-468E-8ED1-513FA862B00D}">
      <dsp:nvSpPr>
        <dsp:cNvPr id="0" name=""/>
        <dsp:cNvSpPr/>
      </dsp:nvSpPr>
      <dsp:spPr>
        <a:xfrm>
          <a:off x="3067698" y="2627505"/>
          <a:ext cx="1875627" cy="11253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dirty="0"/>
            <a:t>selkeä ja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dirty="0"/>
            <a:t> ymmärrettävä kieli kokeissa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dirty="0"/>
            <a:t>muokatut, selkokieliset versiot, joissa käsitteitä on avattu  </a:t>
          </a:r>
          <a:endParaRPr lang="en-US" sz="1100" kern="1200" dirty="0"/>
        </a:p>
      </dsp:txBody>
      <dsp:txXfrm>
        <a:off x="3067698" y="2627505"/>
        <a:ext cx="1875627" cy="1125376"/>
      </dsp:txXfrm>
    </dsp:sp>
    <dsp:sp modelId="{4A944512-690D-490D-A25D-FE18F090CA32}">
      <dsp:nvSpPr>
        <dsp:cNvPr id="0" name=""/>
        <dsp:cNvSpPr/>
      </dsp:nvSpPr>
      <dsp:spPr>
        <a:xfrm>
          <a:off x="5130888" y="2627505"/>
          <a:ext cx="1875627" cy="11253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/>
            <a:t>tutut tehtävätyypit, esimerkiksi monivalinnat ja yhdistelytehtävät </a:t>
          </a:r>
          <a:endParaRPr lang="en-US" sz="1100" kern="1200"/>
        </a:p>
      </dsp:txBody>
      <dsp:txXfrm>
        <a:off x="5130888" y="2627505"/>
        <a:ext cx="1875627" cy="1125376"/>
      </dsp:txXfrm>
    </dsp:sp>
    <dsp:sp modelId="{58A0CE55-8A0D-43D4-B33A-F6E699666DDA}">
      <dsp:nvSpPr>
        <dsp:cNvPr id="0" name=""/>
        <dsp:cNvSpPr/>
      </dsp:nvSpPr>
      <dsp:spPr>
        <a:xfrm>
          <a:off x="1004507" y="3940444"/>
          <a:ext cx="1875627" cy="11253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/>
            <a:t>yhteistyö S2-opettajan ja muiden opettajien kanssa </a:t>
          </a:r>
          <a:endParaRPr lang="en-US" sz="1100" kern="1200"/>
        </a:p>
      </dsp:txBody>
      <dsp:txXfrm>
        <a:off x="1004507" y="3940444"/>
        <a:ext cx="1875627" cy="1125376"/>
      </dsp:txXfrm>
    </dsp:sp>
    <dsp:sp modelId="{2C8BAD7D-16C8-413F-A1B8-E64A1BE3340F}">
      <dsp:nvSpPr>
        <dsp:cNvPr id="0" name=""/>
        <dsp:cNvSpPr/>
      </dsp:nvSpPr>
      <dsp:spPr>
        <a:xfrm>
          <a:off x="3067698" y="3940444"/>
          <a:ext cx="1875627" cy="11253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dirty="0"/>
            <a:t>apuna: </a:t>
          </a:r>
          <a:endParaRPr lang="en-US" sz="1100" kern="1200" dirty="0"/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900" kern="1200" dirty="0"/>
            <a:t>sanaston kääntämisessä esim. DeepL, Google kääntäjä, Google Lens</a:t>
          </a:r>
          <a:endParaRPr lang="en-US" sz="900" kern="1200" dirty="0"/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900" kern="1200" dirty="0"/>
            <a:t>kuvahaku </a:t>
          </a:r>
          <a:endParaRPr lang="en-US" sz="900" kern="1200" dirty="0"/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900" kern="1200" dirty="0"/>
            <a:t>sanalistat ja kuva-sanalistat. </a:t>
          </a:r>
          <a:endParaRPr lang="en-US" sz="900" kern="1200" dirty="0"/>
        </a:p>
      </dsp:txBody>
      <dsp:txXfrm>
        <a:off x="3067698" y="3940444"/>
        <a:ext cx="1875627" cy="1125376"/>
      </dsp:txXfrm>
    </dsp:sp>
    <dsp:sp modelId="{155DA7B5-1EDC-42A2-88BB-42C92B818265}">
      <dsp:nvSpPr>
        <dsp:cNvPr id="0" name=""/>
        <dsp:cNvSpPr/>
      </dsp:nvSpPr>
      <dsp:spPr>
        <a:xfrm>
          <a:off x="5130888" y="3940444"/>
          <a:ext cx="1875627" cy="11253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b="1" kern="1200" dirty="0">
              <a:solidFill>
                <a:schemeClr val="bg1"/>
              </a:solidFill>
            </a:rPr>
            <a:t>Kielenoppimisen alkuvaiheessa kokeita kannattaa muokata, näin opettajakin saa enemmän tietoa oppilaan OSAAMISESTA. </a:t>
          </a:r>
        </a:p>
      </dsp:txBody>
      <dsp:txXfrm>
        <a:off x="5130888" y="3940444"/>
        <a:ext cx="1875627" cy="11253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486BB-ED5C-43D4-86BD-66F4EF9A86E0}" type="datetimeFigureOut">
              <a:rPr lang="fi-FI" smtClean="0"/>
              <a:t>21.5.2024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360526-8266-4EE9-933E-264AFBCFA2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4168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Ei haittaa, vaikkeivat he ymmärrä kaikkea.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2414BD-74DF-41FF-B8F8-E9EB737F9C3E}" type="slidenum">
              <a:rPr lang="en-FI" smtClean="0"/>
              <a:pPr>
                <a:defRPr/>
              </a:pPr>
              <a:t>3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443957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dirty="0">
                <a:solidFill>
                  <a:srgbClr val="7030A0"/>
                </a:solidFill>
              </a:rPr>
              <a:t>Anna, Jos oppilas ei edes lue tekstiä suomeksi, kuinka hän voi oppia? 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3162BA-0AB8-4C4E-B466-CD089FFC15ED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6258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C6F7EA-03C2-D6A0-107B-A3FCF062A6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E442235-914A-FF22-5EFB-53084CA55D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A11DA3D-1981-C73D-AF1C-89835E1FB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CAFC4-7FDA-4B26-8E23-B0F1FDBC508E}" type="datetimeFigureOut">
              <a:rPr lang="fi-FI" smtClean="0"/>
              <a:t>21.5.2024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524902F-1D08-B691-FEB8-273D8EB48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74CDCD6-375E-AE0D-B220-4B7BC9A0B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19AC2-FE82-4F3E-86D0-2F2F4673FC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7634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F441BE-CA5D-D87C-9B2D-15A8FC12C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F6964E7-8736-008A-EC1C-23641B3B53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6E26477-71D6-EE7C-91AF-2BCACC524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CAFC4-7FDA-4B26-8E23-B0F1FDBC508E}" type="datetimeFigureOut">
              <a:rPr lang="fi-FI" smtClean="0"/>
              <a:t>21.5.2024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757D919-ABB0-38FD-B90B-0CBB5FEFA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B4CCBA7-CAA7-CBD3-B48E-A13ABD92F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19AC2-FE82-4F3E-86D0-2F2F4673FC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8340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09F8562C-281F-13E5-3D8B-9CD8937555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53984FF-9A5F-839E-073C-8F7E8D512B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0E23732-23CD-EF07-B58D-26B22A258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CAFC4-7FDA-4B26-8E23-B0F1FDBC508E}" type="datetimeFigureOut">
              <a:rPr lang="fi-FI" smtClean="0"/>
              <a:t>21.5.2024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0CACBD9-0C1E-62F0-B3C5-77D3CFF5D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C2A88CF-6FE2-022C-7415-52D4FC5DC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19AC2-FE82-4F3E-86D0-2F2F4673FC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9207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Kuopion kaupungin logo, jossa sana Kuopio kirjoitettu valkoisilla kirjaimilla.">
            <a:extLst>
              <a:ext uri="{FF2B5EF4-FFF2-40B4-BE49-F238E27FC236}">
                <a16:creationId xmlns:a16="http://schemas.microsoft.com/office/drawing/2014/main" id="{22AC848F-83E1-4EB9-A806-75981CC21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018" y="723900"/>
            <a:ext cx="1466849" cy="347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7031" y="2535981"/>
            <a:ext cx="4632909" cy="2387600"/>
          </a:xfrm>
        </p:spPr>
        <p:txBody>
          <a:bodyPr lIns="0" tIns="0" rIns="0" bIns="0"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7031" y="5211745"/>
            <a:ext cx="4632909" cy="1113512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4730160-3F9A-8967-35E0-5ED1A36E2B5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59941" y="1"/>
            <a:ext cx="6856641" cy="6866753"/>
          </a:xfrm>
          <a:custGeom>
            <a:avLst/>
            <a:gdLst>
              <a:gd name="connsiteX0" fmla="*/ 2970804 w 6847900"/>
              <a:gd name="connsiteY0" fmla="*/ 0 h 6876700"/>
              <a:gd name="connsiteX1" fmla="*/ 3401652 w 6847900"/>
              <a:gd name="connsiteY1" fmla="*/ 0 h 6876700"/>
              <a:gd name="connsiteX2" fmla="*/ 3560351 w 6847900"/>
              <a:gd name="connsiteY2" fmla="*/ 36449 h 6876700"/>
              <a:gd name="connsiteX3" fmla="*/ 6842399 w 6847900"/>
              <a:gd name="connsiteY3" fmla="*/ 3934039 h 6876700"/>
              <a:gd name="connsiteX4" fmla="*/ 3280742 w 6847900"/>
              <a:gd name="connsiteY4" fmla="*/ 5548737 h 6876700"/>
              <a:gd name="connsiteX5" fmla="*/ 3366617 w 6847900"/>
              <a:gd name="connsiteY5" fmla="*/ 6829227 h 6876700"/>
              <a:gd name="connsiteX6" fmla="*/ 1800359 w 6847900"/>
              <a:gd name="connsiteY6" fmla="*/ 5977176 h 6876700"/>
              <a:gd name="connsiteX7" fmla="*/ 85925 w 6847900"/>
              <a:gd name="connsiteY7" fmla="*/ 2734164 h 6876700"/>
              <a:gd name="connsiteX8" fmla="*/ 3312643 w 6847900"/>
              <a:gd name="connsiteY8" fmla="*/ 2936208 h 6876700"/>
              <a:gd name="connsiteX9" fmla="*/ 2844879 w 6847900"/>
              <a:gd name="connsiteY9" fmla="*/ 23075 h 6876700"/>
              <a:gd name="connsiteX10" fmla="*/ 0 w 6847900"/>
              <a:gd name="connsiteY10" fmla="*/ 0 h 6876700"/>
              <a:gd name="connsiteX11" fmla="*/ 1 w 6847900"/>
              <a:gd name="connsiteY11" fmla="*/ 0 h 6876700"/>
              <a:gd name="connsiteX12" fmla="*/ 1 w 6847900"/>
              <a:gd name="connsiteY12" fmla="*/ 6876700 h 6876700"/>
              <a:gd name="connsiteX13" fmla="*/ 0 w 6847900"/>
              <a:gd name="connsiteY13" fmla="*/ 6876700 h 6876700"/>
              <a:gd name="connsiteX0" fmla="*/ 2970804 w 6847900"/>
              <a:gd name="connsiteY0" fmla="*/ 0 h 6876700"/>
              <a:gd name="connsiteX1" fmla="*/ 3401652 w 6847900"/>
              <a:gd name="connsiteY1" fmla="*/ 0 h 6876700"/>
              <a:gd name="connsiteX2" fmla="*/ 3560351 w 6847900"/>
              <a:gd name="connsiteY2" fmla="*/ 36449 h 6876700"/>
              <a:gd name="connsiteX3" fmla="*/ 6842399 w 6847900"/>
              <a:gd name="connsiteY3" fmla="*/ 3934039 h 6876700"/>
              <a:gd name="connsiteX4" fmla="*/ 3280742 w 6847900"/>
              <a:gd name="connsiteY4" fmla="*/ 5548737 h 6876700"/>
              <a:gd name="connsiteX5" fmla="*/ 3366617 w 6847900"/>
              <a:gd name="connsiteY5" fmla="*/ 6829227 h 6876700"/>
              <a:gd name="connsiteX6" fmla="*/ 1800359 w 6847900"/>
              <a:gd name="connsiteY6" fmla="*/ 5977176 h 6876700"/>
              <a:gd name="connsiteX7" fmla="*/ 85925 w 6847900"/>
              <a:gd name="connsiteY7" fmla="*/ 2734164 h 6876700"/>
              <a:gd name="connsiteX8" fmla="*/ 3312643 w 6847900"/>
              <a:gd name="connsiteY8" fmla="*/ 2936208 h 6876700"/>
              <a:gd name="connsiteX9" fmla="*/ 2844879 w 6847900"/>
              <a:gd name="connsiteY9" fmla="*/ 23075 h 6876700"/>
              <a:gd name="connsiteX10" fmla="*/ 2970804 w 6847900"/>
              <a:gd name="connsiteY10" fmla="*/ 0 h 6876700"/>
              <a:gd name="connsiteX11" fmla="*/ 0 w 6847900"/>
              <a:gd name="connsiteY11" fmla="*/ 6876700 h 6876700"/>
              <a:gd name="connsiteX12" fmla="*/ 1 w 6847900"/>
              <a:gd name="connsiteY12" fmla="*/ 0 h 6876700"/>
              <a:gd name="connsiteX13" fmla="*/ 1 w 6847900"/>
              <a:gd name="connsiteY13" fmla="*/ 6876700 h 6876700"/>
              <a:gd name="connsiteX14" fmla="*/ 0 w 6847900"/>
              <a:gd name="connsiteY14" fmla="*/ 6876700 h 6876700"/>
              <a:gd name="connsiteX0" fmla="*/ 2970804 w 6847900"/>
              <a:gd name="connsiteY0" fmla="*/ 0 h 6876700"/>
              <a:gd name="connsiteX1" fmla="*/ 3401652 w 6847900"/>
              <a:gd name="connsiteY1" fmla="*/ 0 h 6876700"/>
              <a:gd name="connsiteX2" fmla="*/ 3560351 w 6847900"/>
              <a:gd name="connsiteY2" fmla="*/ 36449 h 6876700"/>
              <a:gd name="connsiteX3" fmla="*/ 6842399 w 6847900"/>
              <a:gd name="connsiteY3" fmla="*/ 3934039 h 6876700"/>
              <a:gd name="connsiteX4" fmla="*/ 3280742 w 6847900"/>
              <a:gd name="connsiteY4" fmla="*/ 5548737 h 6876700"/>
              <a:gd name="connsiteX5" fmla="*/ 3366617 w 6847900"/>
              <a:gd name="connsiteY5" fmla="*/ 6829227 h 6876700"/>
              <a:gd name="connsiteX6" fmla="*/ 1800359 w 6847900"/>
              <a:gd name="connsiteY6" fmla="*/ 5977176 h 6876700"/>
              <a:gd name="connsiteX7" fmla="*/ 85925 w 6847900"/>
              <a:gd name="connsiteY7" fmla="*/ 2734164 h 6876700"/>
              <a:gd name="connsiteX8" fmla="*/ 3312643 w 6847900"/>
              <a:gd name="connsiteY8" fmla="*/ 2936208 h 6876700"/>
              <a:gd name="connsiteX9" fmla="*/ 2844879 w 6847900"/>
              <a:gd name="connsiteY9" fmla="*/ 23075 h 6876700"/>
              <a:gd name="connsiteX10" fmla="*/ 2970804 w 6847900"/>
              <a:gd name="connsiteY10" fmla="*/ 0 h 6876700"/>
              <a:gd name="connsiteX11" fmla="*/ 0 w 6847900"/>
              <a:gd name="connsiteY11" fmla="*/ 6876700 h 6876700"/>
              <a:gd name="connsiteX12" fmla="*/ 1 w 6847900"/>
              <a:gd name="connsiteY12" fmla="*/ 6876700 h 6876700"/>
              <a:gd name="connsiteX13" fmla="*/ 0 w 6847900"/>
              <a:gd name="connsiteY13" fmla="*/ 6876700 h 6876700"/>
              <a:gd name="connsiteX0" fmla="*/ 2970804 w 6847900"/>
              <a:gd name="connsiteY0" fmla="*/ 0 h 6857999"/>
              <a:gd name="connsiteX1" fmla="*/ 3401652 w 6847900"/>
              <a:gd name="connsiteY1" fmla="*/ 0 h 6857999"/>
              <a:gd name="connsiteX2" fmla="*/ 3560351 w 6847900"/>
              <a:gd name="connsiteY2" fmla="*/ 36449 h 6857999"/>
              <a:gd name="connsiteX3" fmla="*/ 6842399 w 6847900"/>
              <a:gd name="connsiteY3" fmla="*/ 3934039 h 6857999"/>
              <a:gd name="connsiteX4" fmla="*/ 3280742 w 6847900"/>
              <a:gd name="connsiteY4" fmla="*/ 5548737 h 6857999"/>
              <a:gd name="connsiteX5" fmla="*/ 3366617 w 6847900"/>
              <a:gd name="connsiteY5" fmla="*/ 6829227 h 6857999"/>
              <a:gd name="connsiteX6" fmla="*/ 1800359 w 6847900"/>
              <a:gd name="connsiteY6" fmla="*/ 5977176 h 6857999"/>
              <a:gd name="connsiteX7" fmla="*/ 85925 w 6847900"/>
              <a:gd name="connsiteY7" fmla="*/ 2734164 h 6857999"/>
              <a:gd name="connsiteX8" fmla="*/ 3312643 w 6847900"/>
              <a:gd name="connsiteY8" fmla="*/ 2936208 h 6857999"/>
              <a:gd name="connsiteX9" fmla="*/ 2844879 w 6847900"/>
              <a:gd name="connsiteY9" fmla="*/ 23075 h 6857999"/>
              <a:gd name="connsiteX10" fmla="*/ 2970804 w 6847900"/>
              <a:gd name="connsiteY10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47900" h="6857999">
                <a:moveTo>
                  <a:pt x="2970804" y="0"/>
                </a:moveTo>
                <a:lnTo>
                  <a:pt x="3401652" y="0"/>
                </a:lnTo>
                <a:lnTo>
                  <a:pt x="3560351" y="36449"/>
                </a:lnTo>
                <a:cubicBezTo>
                  <a:pt x="4415738" y="300460"/>
                  <a:pt x="6420326" y="1489394"/>
                  <a:pt x="6842399" y="3934039"/>
                </a:cubicBezTo>
                <a:cubicBezTo>
                  <a:pt x="7007883" y="7454732"/>
                  <a:pt x="3386019" y="3652677"/>
                  <a:pt x="3280742" y="5548737"/>
                </a:cubicBezTo>
                <a:cubicBezTo>
                  <a:pt x="3255648" y="6000678"/>
                  <a:pt x="3570167" y="6687971"/>
                  <a:pt x="3366617" y="6829227"/>
                </a:cubicBezTo>
                <a:cubicBezTo>
                  <a:pt x="3163067" y="6970483"/>
                  <a:pt x="2410878" y="6576585"/>
                  <a:pt x="1800359" y="5977176"/>
                </a:cubicBezTo>
                <a:cubicBezTo>
                  <a:pt x="1153175" y="5341769"/>
                  <a:pt x="-377323" y="3878254"/>
                  <a:pt x="85925" y="2734164"/>
                </a:cubicBezTo>
                <a:cubicBezTo>
                  <a:pt x="549173" y="1590074"/>
                  <a:pt x="4668383" y="4423210"/>
                  <a:pt x="3312643" y="2936208"/>
                </a:cubicBezTo>
                <a:cubicBezTo>
                  <a:pt x="1627836" y="1042436"/>
                  <a:pt x="2128420" y="209702"/>
                  <a:pt x="2844879" y="23075"/>
                </a:cubicBezTo>
                <a:lnTo>
                  <a:pt x="2970804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29642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916" y="844061"/>
            <a:ext cx="11084169" cy="1155801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916" y="2289976"/>
            <a:ext cx="11084169" cy="414388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0DD4EF-0A3B-47E8-A8C7-5D060099A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2C0E8-5D39-479D-A6BC-57F37751B110}" type="datetime1">
              <a:rPr lang="fi-FI"/>
              <a:pPr>
                <a:defRPr/>
              </a:pPr>
              <a:t>21.5.2024</a:t>
            </a:fld>
            <a:endParaRPr lang="en-F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A19F144-D2E0-44B0-BD69-1DCE65FE0F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86B5D-05A7-4890-B703-51CFEA938082}" type="slidenum">
              <a:rPr lang="en-FI"/>
              <a:pPr>
                <a:defRPr/>
              </a:pPr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446755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, sisältö ja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774" y="838453"/>
            <a:ext cx="5542084" cy="1155784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57" name="Picture Placeholder 56"/>
          <p:cNvSpPr>
            <a:spLocks noGrp="1"/>
          </p:cNvSpPr>
          <p:nvPr>
            <p:ph type="pic" sz="quarter" idx="14"/>
          </p:nvPr>
        </p:nvSpPr>
        <p:spPr>
          <a:xfrm>
            <a:off x="0" y="849632"/>
            <a:ext cx="5704867" cy="6008368"/>
          </a:xfrm>
          <a:custGeom>
            <a:avLst/>
            <a:gdLst>
              <a:gd name="connsiteX0" fmla="*/ 446397 w 4278650"/>
              <a:gd name="connsiteY0" fmla="*/ 0 h 4506276"/>
              <a:gd name="connsiteX1" fmla="*/ 4274831 w 4278650"/>
              <a:gd name="connsiteY1" fmla="*/ 0 h 4506276"/>
              <a:gd name="connsiteX2" fmla="*/ 3592111 w 4278650"/>
              <a:gd name="connsiteY2" fmla="*/ 1498458 h 4506276"/>
              <a:gd name="connsiteX3" fmla="*/ 4273635 w 4278650"/>
              <a:gd name="connsiteY3" fmla="*/ 1496502 h 4506276"/>
              <a:gd name="connsiteX4" fmla="*/ 3589326 w 4278650"/>
              <a:gd name="connsiteY4" fmla="*/ 3003759 h 4506276"/>
              <a:gd name="connsiteX5" fmla="*/ 4278650 w 4278650"/>
              <a:gd name="connsiteY5" fmla="*/ 2999435 h 4506276"/>
              <a:gd name="connsiteX6" fmla="*/ 4278650 w 4278650"/>
              <a:gd name="connsiteY6" fmla="*/ 2999741 h 4506276"/>
              <a:gd name="connsiteX7" fmla="*/ 3596485 w 4278650"/>
              <a:gd name="connsiteY7" fmla="*/ 4506276 h 4506276"/>
              <a:gd name="connsiteX8" fmla="*/ 1770369 w 4278650"/>
              <a:gd name="connsiteY8" fmla="*/ 4506276 h 4506276"/>
              <a:gd name="connsiteX9" fmla="*/ 0 w 4278650"/>
              <a:gd name="connsiteY9" fmla="*/ 4505874 h 4506276"/>
              <a:gd name="connsiteX10" fmla="*/ 0 w 4278650"/>
              <a:gd name="connsiteY10" fmla="*/ 3980155 h 4506276"/>
              <a:gd name="connsiteX11" fmla="*/ 447729 w 4278650"/>
              <a:gd name="connsiteY11" fmla="*/ 3002345 h 4506276"/>
              <a:gd name="connsiteX12" fmla="*/ 0 w 4278650"/>
              <a:gd name="connsiteY12" fmla="*/ 3002560 h 4506276"/>
              <a:gd name="connsiteX13" fmla="*/ 0 w 4278650"/>
              <a:gd name="connsiteY13" fmla="*/ 2471541 h 4506276"/>
              <a:gd name="connsiteX14" fmla="*/ 444403 w 4278650"/>
              <a:gd name="connsiteY14" fmla="*/ 1499121 h 4506276"/>
              <a:gd name="connsiteX15" fmla="*/ 0 w 4278650"/>
              <a:gd name="connsiteY15" fmla="*/ 1498892 h 4506276"/>
              <a:gd name="connsiteX16" fmla="*/ 0 w 4278650"/>
              <a:gd name="connsiteY16" fmla="*/ 975257 h 4506276"/>
              <a:gd name="connsiteX17" fmla="*/ 41448 w 4278650"/>
              <a:gd name="connsiteY17" fmla="*/ 883454 h 4506276"/>
              <a:gd name="connsiteX18" fmla="*/ 404848 w 4278650"/>
              <a:gd name="connsiteY18" fmla="*/ 88205 h 450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278650" h="4506276">
                <a:moveTo>
                  <a:pt x="446397" y="0"/>
                </a:moveTo>
                <a:lnTo>
                  <a:pt x="4274831" y="0"/>
                </a:lnTo>
                <a:lnTo>
                  <a:pt x="3592111" y="1498458"/>
                </a:lnTo>
                <a:lnTo>
                  <a:pt x="4273635" y="1496502"/>
                </a:lnTo>
                <a:lnTo>
                  <a:pt x="3589326" y="3003759"/>
                </a:lnTo>
                <a:lnTo>
                  <a:pt x="4278650" y="2999435"/>
                </a:lnTo>
                <a:lnTo>
                  <a:pt x="4278650" y="2999741"/>
                </a:lnTo>
                <a:lnTo>
                  <a:pt x="3596485" y="4506276"/>
                </a:lnTo>
                <a:lnTo>
                  <a:pt x="1770369" y="4506276"/>
                </a:lnTo>
                <a:lnTo>
                  <a:pt x="0" y="4505874"/>
                </a:lnTo>
                <a:lnTo>
                  <a:pt x="0" y="3980155"/>
                </a:lnTo>
                <a:lnTo>
                  <a:pt x="447729" y="3002345"/>
                </a:lnTo>
                <a:lnTo>
                  <a:pt x="0" y="3002560"/>
                </a:lnTo>
                <a:lnTo>
                  <a:pt x="0" y="2471541"/>
                </a:lnTo>
                <a:lnTo>
                  <a:pt x="444403" y="1499121"/>
                </a:lnTo>
                <a:lnTo>
                  <a:pt x="0" y="1498892"/>
                </a:lnTo>
                <a:lnTo>
                  <a:pt x="0" y="975257"/>
                </a:lnTo>
                <a:lnTo>
                  <a:pt x="41448" y="883454"/>
                </a:lnTo>
                <a:cubicBezTo>
                  <a:pt x="159989" y="620975"/>
                  <a:pt x="294852" y="323210"/>
                  <a:pt x="404848" y="88205"/>
                </a:cubicBezTo>
                <a:close/>
              </a:path>
            </a:pathLst>
          </a:custGeom>
          <a:solidFill>
            <a:srgbClr val="2CD5C4"/>
          </a:solidFill>
        </p:spPr>
        <p:txBody>
          <a:bodyPr rtlCol="0">
            <a:noAutofit/>
          </a:bodyPr>
          <a:lstStyle/>
          <a:p>
            <a:pPr lvl="0"/>
            <a:r>
              <a:rPr lang="fi-FI" noProof="0"/>
              <a:t>Lisää kuva napsauttamalla kuvaketta</a:t>
            </a:r>
            <a:endParaRPr lang="en-FI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774" y="2284370"/>
            <a:ext cx="5542084" cy="414388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6B7B9AB-E864-4912-9D58-CB46BEA3F59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A5E25-00A7-4D13-A3FA-49976EE7168C}" type="datetime1">
              <a:rPr lang="fi-FI"/>
              <a:pPr>
                <a:defRPr/>
              </a:pPr>
              <a:t>21.5.2024</a:t>
            </a:fld>
            <a:endParaRPr lang="en-F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D0D9343-0154-413E-9157-6F08485DC9E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FEC46-C7C3-47FD-92F7-DFBE39335ED9}" type="slidenum">
              <a:rPr lang="en-FI"/>
              <a:pPr>
                <a:defRPr/>
              </a:pPr>
              <a:t>‹#›</a:t>
            </a:fld>
            <a:endParaRPr lang="en-FI"/>
          </a:p>
        </p:txBody>
      </p:sp>
      <p:cxnSp>
        <p:nvCxnSpPr>
          <p:cNvPr id="6" name="Straight Connector 9">
            <a:extLst>
              <a:ext uri="{FF2B5EF4-FFF2-40B4-BE49-F238E27FC236}">
                <a16:creationId xmlns:a16="http://schemas.microsoft.com/office/drawing/2014/main" id="{846900A3-D3DC-406D-AD34-A142E6B2D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10881784" y="82551"/>
            <a:ext cx="0" cy="165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0">
            <a:extLst>
              <a:ext uri="{FF2B5EF4-FFF2-40B4-BE49-F238E27FC236}">
                <a16:creationId xmlns:a16="http://schemas.microsoft.com/office/drawing/2014/main" id="{353C3685-5939-4705-B532-6EE2E620D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11724217" y="82551"/>
            <a:ext cx="0" cy="165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7">
            <a:extLst>
              <a:ext uri="{FF2B5EF4-FFF2-40B4-BE49-F238E27FC236}">
                <a16:creationId xmlns:a16="http://schemas.microsoft.com/office/drawing/2014/main" id="{FC61C85C-5DEF-4203-9FFC-687D69D9F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330200"/>
            <a:ext cx="121920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46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0D6CBC-1D6E-D067-7480-267455E30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E292B3E-8C51-28CF-F063-2AADAB6D7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501C55C-B0EA-8FE3-5121-3E91C59DC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CAFC4-7FDA-4B26-8E23-B0F1FDBC508E}" type="datetimeFigureOut">
              <a:rPr lang="fi-FI" smtClean="0"/>
              <a:t>21.5.2024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711C718-1636-043C-064F-C94B003B1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A25DF89-E89E-8962-AD45-0DCDA792A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19AC2-FE82-4F3E-86D0-2F2F4673FC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5956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A23E37-BB7C-AC63-A9EA-2758231C0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83ED58C-3A40-EC0B-8EBC-1F8EAA0C1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DE9DBBE-78D5-5AEB-961A-089809417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CAFC4-7FDA-4B26-8E23-B0F1FDBC508E}" type="datetimeFigureOut">
              <a:rPr lang="fi-FI" smtClean="0"/>
              <a:t>21.5.2024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7CCDAAC-EE8F-AF50-42F5-8E94341DA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DA5D0B8-EA5C-7D5D-E1E9-2E6AEDC9D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19AC2-FE82-4F3E-86D0-2F2F4673FC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9239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B60082C-77D5-8DBF-325B-536AFD8EF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C12FF68-F10A-6DCF-A92C-62B5964F26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1A58677-C824-E6E2-8363-B45C19E340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3F863C4-DB08-58DF-4F7A-7DA837BFE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CAFC4-7FDA-4B26-8E23-B0F1FDBC508E}" type="datetimeFigureOut">
              <a:rPr lang="fi-FI" smtClean="0"/>
              <a:t>21.5.2024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A222A5E-60AC-4E8F-EDB1-F211351B1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362224C-5DE3-1827-22F1-FED713841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19AC2-FE82-4F3E-86D0-2F2F4673FC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7312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94DC48-402E-79AC-3D63-D16EE8601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39C3828-A945-1FA4-C320-C6138F52D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4761560-897E-DF8C-25A4-4178CDF0B0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150F5C19-1FED-02FD-85A0-565A6AD09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1C2662E-7B82-3E36-239F-BDEA3E4C31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F252B2D6-6974-3D90-F510-CB6722E04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CAFC4-7FDA-4B26-8E23-B0F1FDBC508E}" type="datetimeFigureOut">
              <a:rPr lang="fi-FI" smtClean="0"/>
              <a:t>21.5.2024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FFDE3544-B79D-136D-63D2-8C1A8621D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410F859-2AC2-CEE9-2CDA-FF76B26A5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19AC2-FE82-4F3E-86D0-2F2F4673FC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8512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DB8A93-9C61-6E15-E9FF-76E0A47E5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0961BF2-8949-3B0F-07C1-910357D45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CAFC4-7FDA-4B26-8E23-B0F1FDBC508E}" type="datetimeFigureOut">
              <a:rPr lang="fi-FI" smtClean="0"/>
              <a:t>21.5.2024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D94DF18-C047-0028-FEC2-65B56D8CD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C277D0F-8951-99FC-AFC2-E11831E42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19AC2-FE82-4F3E-86D0-2F2F4673FC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2195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0D70B8D-1BB7-06D1-73FC-CC03ED6A6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CAFC4-7FDA-4B26-8E23-B0F1FDBC508E}" type="datetimeFigureOut">
              <a:rPr lang="fi-FI" smtClean="0"/>
              <a:t>21.5.2024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92DB39F-57A8-B137-1088-21AB9058D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9473542-7DAD-9322-E72A-0CBCD734A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19AC2-FE82-4F3E-86D0-2F2F4673FC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5448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3BF365-3E8E-A020-BBC8-7511FE487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B69B9B1-3D6C-92D6-E8A2-55FD33C38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2A94539-2E9C-3FB5-9771-732DBAECBE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77CD089-ACA0-BF20-EED3-4CCFCD9D0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CAFC4-7FDA-4B26-8E23-B0F1FDBC508E}" type="datetimeFigureOut">
              <a:rPr lang="fi-FI" smtClean="0"/>
              <a:t>21.5.2024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9A84773-2C37-90E1-E46A-4C65863E9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E5C4971-5EFD-FB1D-0251-BE3B51749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19AC2-FE82-4F3E-86D0-2F2F4673FC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623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443C08D-41CB-DC1F-AF7A-156A7994C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A1288FD1-FAB6-0012-CEF6-2F5BAEB870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7E66D76-9C12-7734-44E9-57D580881D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3A07ABB-94CE-607D-2102-8D6791C73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CAFC4-7FDA-4B26-8E23-B0F1FDBC508E}" type="datetimeFigureOut">
              <a:rPr lang="fi-FI" smtClean="0"/>
              <a:t>21.5.2024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0E8B3A2-1679-77F5-5B91-B19EC7484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046C795-24F1-5EBB-B38B-1877204AC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19AC2-FE82-4F3E-86D0-2F2F4673FC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0387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ED1F75D-1A78-2116-AD63-DE47E7FB3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2168928-61C9-C0DE-9654-4452CAD808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657B350-FB56-0B83-1A89-16A40FB706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CAFC4-7FDA-4B26-8E23-B0F1FDBC508E}" type="datetimeFigureOut">
              <a:rPr lang="fi-FI" smtClean="0"/>
              <a:t>21.5.2024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866832E-2937-17AE-593A-1BE734E3E3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8E2405A-7528-85AD-4BE7-A24059324A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19AC2-FE82-4F3E-86D0-2F2F4673FC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1393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www.tavoitteet.fi/fi/kuopio/opetussuunnitelma/6684141/" TargetMode="External"/><Relationship Id="rId4" Type="http://schemas.openxmlformats.org/officeDocument/2006/relationships/hyperlink" Target="https://peda.net/kuopio/po/oppiaineiden-tavoitteet-sisallot-ja-arviointi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4FA945-A67A-299D-C85E-550C813FBF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7111" y="615741"/>
            <a:ext cx="10255929" cy="583139"/>
          </a:xfrm>
        </p:spPr>
        <p:txBody>
          <a:bodyPr>
            <a:normAutofit fontScale="90000"/>
          </a:bodyPr>
          <a:lstStyle/>
          <a:p>
            <a:r>
              <a:rPr lang="fi-FI" dirty="0">
                <a:solidFill>
                  <a:schemeClr val="tx1"/>
                </a:solidFill>
              </a:rPr>
              <a:t>Arviointi käytännössä: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98685C3-7449-ACFE-1D53-61CDC70467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881" y="1320800"/>
            <a:ext cx="11206480" cy="5120639"/>
          </a:xfrm>
        </p:spPr>
        <p:txBody>
          <a:bodyPr>
            <a:normAutofit fontScale="77500" lnSpcReduction="20000"/>
          </a:bodyPr>
          <a:lstStyle/>
          <a:p>
            <a:pPr marL="800069" lvl="1" indent="-342891" algn="l">
              <a:buFont typeface="Arial" panose="020B0604020202020204" pitchFamily="34" charset="0"/>
              <a:buChar char="•"/>
            </a:pPr>
            <a:r>
              <a:rPr lang="fi-FI" sz="3200" b="1" dirty="0">
                <a:solidFill>
                  <a:schemeClr val="tx1"/>
                </a:solidFill>
              </a:rPr>
              <a:t>1-2 lk. </a:t>
            </a:r>
          </a:p>
          <a:p>
            <a:pPr marL="1257257" lvl="2" indent="-342891" algn="l">
              <a:buFont typeface="Arial" panose="020B0604020202020204" pitchFamily="34" charset="0"/>
              <a:buChar char="•"/>
            </a:pPr>
            <a:r>
              <a:rPr lang="fi-FI" sz="3000" b="1" dirty="0">
                <a:solidFill>
                  <a:schemeClr val="tx1"/>
                </a:solidFill>
              </a:rPr>
              <a:t>H + rastit TAI </a:t>
            </a:r>
          </a:p>
          <a:p>
            <a:pPr marL="1257257" lvl="2" indent="-342891" algn="l">
              <a:buFont typeface="Arial" panose="020B0604020202020204" pitchFamily="34" charset="0"/>
              <a:buChar char="•"/>
            </a:pPr>
            <a:r>
              <a:rPr lang="fi-FI" sz="2800" b="1" dirty="0">
                <a:solidFill>
                  <a:schemeClr val="tx1"/>
                </a:solidFill>
              </a:rPr>
              <a:t>H (näkyy Koskessa S) ja kuvaileva sanallinen liitteeseen</a:t>
            </a:r>
          </a:p>
          <a:p>
            <a:pPr marL="800069" lvl="1" indent="-342891" algn="l">
              <a:buFont typeface="Arial" panose="020B0604020202020204" pitchFamily="34" charset="0"/>
              <a:buChar char="•"/>
            </a:pPr>
            <a:endParaRPr lang="fi-FI" sz="3200" dirty="0">
              <a:solidFill>
                <a:schemeClr val="tx1"/>
              </a:solidFill>
            </a:endParaRPr>
          </a:p>
          <a:p>
            <a:pPr marL="800069" lvl="1" indent="-342891" algn="l">
              <a:buFont typeface="Arial" panose="020B0604020202020204" pitchFamily="34" charset="0"/>
              <a:buChar char="•"/>
            </a:pPr>
            <a:r>
              <a:rPr lang="fi-FI" sz="3200" b="1" dirty="0">
                <a:solidFill>
                  <a:schemeClr val="tx1"/>
                </a:solidFill>
              </a:rPr>
              <a:t>3-9 lk. </a:t>
            </a:r>
          </a:p>
          <a:p>
            <a:pPr marL="1257257" lvl="2" indent="-342891" algn="l">
              <a:buFont typeface="Arial" panose="020B0604020202020204" pitchFamily="34" charset="0"/>
              <a:buChar char="•"/>
            </a:pPr>
            <a:r>
              <a:rPr lang="fi-FI" sz="3000" b="1" dirty="0">
                <a:solidFill>
                  <a:schemeClr val="tx1"/>
                </a:solidFill>
              </a:rPr>
              <a:t>numero TAI</a:t>
            </a:r>
          </a:p>
          <a:p>
            <a:pPr marL="1257257" lvl="2" indent="-342891" algn="l">
              <a:buFont typeface="Arial" panose="020B0604020202020204" pitchFamily="34" charset="0"/>
              <a:buChar char="•"/>
            </a:pPr>
            <a:r>
              <a:rPr lang="fi-FI" sz="3000" b="1" dirty="0">
                <a:solidFill>
                  <a:schemeClr val="tx1"/>
                </a:solidFill>
              </a:rPr>
              <a:t>H (näkyy Koskessa S) ja kuvaileva sanallinen liitteeseen</a:t>
            </a:r>
          </a:p>
          <a:p>
            <a:pPr marL="457178" lvl="1" algn="l"/>
            <a:endParaRPr lang="fi-FI" sz="3200" dirty="0">
              <a:solidFill>
                <a:schemeClr val="tx1"/>
              </a:solidFill>
            </a:endParaRPr>
          </a:p>
          <a:p>
            <a:pPr marL="457178" lvl="1" algn="l"/>
            <a:r>
              <a:rPr lang="fi-FI" sz="3000" dirty="0">
                <a:solidFill>
                  <a:schemeClr val="tx1"/>
                </a:solidFill>
                <a:sym typeface="Wingdings" panose="05000000000000000000" pitchFamily="2" charset="2"/>
              </a:rPr>
              <a:t>Sanallisen arvioin tavoitteena TUKEA oppimista ja antaa oppilaalle tietoa osaamisesta.</a:t>
            </a:r>
          </a:p>
          <a:p>
            <a:pPr marL="457178" lvl="1" algn="l"/>
            <a:endParaRPr lang="fi-FI" sz="3000" dirty="0">
              <a:solidFill>
                <a:schemeClr val="tx1"/>
              </a:solidFill>
            </a:endParaRPr>
          </a:p>
          <a:p>
            <a:pPr marL="457178" lvl="1" algn="l"/>
            <a:r>
              <a:rPr lang="fi-FI" sz="3000" dirty="0">
                <a:solidFill>
                  <a:schemeClr val="tx1"/>
                </a:solidFill>
              </a:rPr>
              <a:t>Numeron / rastit voi antaa heti, kun vain voi arvioida. </a:t>
            </a:r>
          </a:p>
          <a:p>
            <a:pPr marL="457178" lvl="1" algn="l"/>
            <a:endParaRPr lang="fi-FI" sz="3000" dirty="0">
              <a:solidFill>
                <a:schemeClr val="tx1"/>
              </a:solidFill>
            </a:endParaRPr>
          </a:p>
          <a:p>
            <a:pPr marL="457178" lvl="1" algn="l"/>
            <a:r>
              <a:rPr lang="fi-FI" sz="3000" dirty="0">
                <a:solidFill>
                  <a:schemeClr val="tx1"/>
                </a:solidFill>
              </a:rPr>
              <a:t>Oppilaalle voi antaa sekä numeroita, että sanallisia arvioita. </a:t>
            </a:r>
          </a:p>
          <a:p>
            <a:pPr marL="457178" lvl="1" algn="l"/>
            <a:endParaRPr lang="fi-FI" sz="3000" dirty="0">
              <a:solidFill>
                <a:schemeClr val="tx1"/>
              </a:solidFill>
            </a:endParaRPr>
          </a:p>
          <a:p>
            <a:pPr marL="457178" lvl="1" algn="l"/>
            <a:r>
              <a:rPr lang="fi-FI" sz="3000" dirty="0">
                <a:solidFill>
                  <a:schemeClr val="tx1"/>
                </a:solidFill>
              </a:rPr>
              <a:t>S2-oppilaan arviointi </a:t>
            </a:r>
            <a:r>
              <a:rPr lang="fi-FI" sz="3000" u="sng" dirty="0">
                <a:solidFill>
                  <a:schemeClr val="tx1"/>
                </a:solidFill>
              </a:rPr>
              <a:t>voi olla </a:t>
            </a:r>
            <a:r>
              <a:rPr lang="fi-FI" sz="3000" dirty="0">
                <a:solidFill>
                  <a:schemeClr val="tx1"/>
                </a:solidFill>
              </a:rPr>
              <a:t>sanallista päättöarviointiin saakka, jos se on tarpeen. </a:t>
            </a:r>
          </a:p>
        </p:txBody>
      </p:sp>
    </p:spTree>
    <p:extLst>
      <p:ext uri="{BB962C8B-B14F-4D97-AF65-F5344CB8AC3E}">
        <p14:creationId xmlns:p14="http://schemas.microsoft.com/office/powerpoint/2010/main" val="2674201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E37CC1-A2B8-AC93-4DA2-BC33D3B79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916" y="424139"/>
            <a:ext cx="11084169" cy="1155801"/>
          </a:xfrm>
        </p:spPr>
        <p:txBody>
          <a:bodyPr/>
          <a:lstStyle/>
          <a:p>
            <a:r>
              <a:rPr lang="fi-FI" sz="3200" b="1" dirty="0"/>
              <a:t>Koulu on oppilaan arjen ja hyvinvoinnin kannalta tärkeä paikka: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FC7A243-4631-D397-7BB0-E55D2FB94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400" dirty="0"/>
              <a:t>Muistammehan, että peruskoulussa ei opita vain jatko-opintoja varten.</a:t>
            </a:r>
          </a:p>
          <a:p>
            <a:r>
              <a:rPr lang="fi-FI" sz="2400" dirty="0"/>
              <a:t>Ainakin yhtä tärkeää on saada taitoja elämään.</a:t>
            </a:r>
          </a:p>
          <a:p>
            <a:r>
              <a:rPr lang="fi-FI" sz="2400" dirty="0"/>
              <a:t>Rakennammehan kouluyhteisöjä niin että kaikilla, myös S2-oppilailla, on hyvä olla.</a:t>
            </a:r>
          </a:p>
          <a:p>
            <a:r>
              <a:rPr lang="fi-FI" sz="2400" dirty="0"/>
              <a:t>Jos oppilas ei koe olevansa huomioitu, hyväksytty ja tervetullut sellaisena kuin hän on, omana itsenään, ei oppiminenkaan edisty.</a:t>
            </a:r>
          </a:p>
          <a:p>
            <a:r>
              <a:rPr lang="fi-FI" sz="2400" dirty="0"/>
              <a:t>Tärkeintä on sosiaalisesti turvallinen ja myönteinen ilmapiiri haasteellisissakin tilanteissa.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8B1222-E605-0AF5-D21B-4F51CF6CB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32C0E8-5D39-479D-A6BC-57F37751B110}" type="datetime1">
              <a:rPr lang="fi-FI" smtClean="0"/>
              <a:pPr>
                <a:defRPr/>
              </a:pPr>
              <a:t>21.5.2024</a:t>
            </a:fld>
            <a:endParaRPr lang="en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A38F061-059D-745D-E6B1-2F0E103809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C86B5D-05A7-4890-B703-51CFEA938082}" type="slidenum">
              <a:rPr lang="en-FI" smtClean="0"/>
              <a:pPr>
                <a:defRPr/>
              </a:pPr>
              <a:t>10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851250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B92230FC-F887-2BBF-C752-CACE66178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465" y="1557119"/>
            <a:ext cx="9296400" cy="5283384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3F6FEC44-3C8F-30E2-CD6A-B56CB586A1EA}"/>
              </a:ext>
            </a:extLst>
          </p:cNvPr>
          <p:cNvSpPr txBox="1"/>
          <p:nvPr/>
        </p:nvSpPr>
        <p:spPr>
          <a:xfrm>
            <a:off x="782320" y="233680"/>
            <a:ext cx="10952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/>
              <a:t>Sanallisessa arvioinnissa </a:t>
            </a:r>
            <a:r>
              <a:rPr lang="fi-FI" sz="2000" dirty="0"/>
              <a:t>käytä opetussuunnitelmassa olevia, oppiaineen hallintaan liittyviä verbejä, esim. </a:t>
            </a:r>
            <a:r>
              <a:rPr lang="fi-FI" sz="2000" i="1" dirty="0"/>
              <a:t>nimeää, tunnistaa, osallistuu, kertoo, käyttää….</a:t>
            </a:r>
          </a:p>
          <a:p>
            <a:endParaRPr lang="fi-FI" sz="2000" dirty="0"/>
          </a:p>
          <a:p>
            <a:r>
              <a:rPr lang="fi-FI" sz="2000" dirty="0"/>
              <a:t>Tässä esimerkkejä: </a:t>
            </a:r>
          </a:p>
        </p:txBody>
      </p:sp>
    </p:spTree>
    <p:extLst>
      <p:ext uri="{BB962C8B-B14F-4D97-AF65-F5344CB8AC3E}">
        <p14:creationId xmlns:p14="http://schemas.microsoft.com/office/powerpoint/2010/main" val="3825247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5AFBB1-8675-2FEC-E57B-501349701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367" y="584380"/>
            <a:ext cx="11280303" cy="1155784"/>
          </a:xfrm>
        </p:spPr>
        <p:txBody>
          <a:bodyPr wrap="square" anchor="t">
            <a:normAutofit/>
          </a:bodyPr>
          <a:lstStyle/>
          <a:p>
            <a:r>
              <a:rPr lang="fi-FI" b="1" dirty="0" err="1"/>
              <a:t>OPS:n</a:t>
            </a:r>
            <a:r>
              <a:rPr lang="fi-FI" b="1" dirty="0"/>
              <a:t> mukaiset opintokokonaisuudet: </a:t>
            </a:r>
          </a:p>
        </p:txBody>
      </p:sp>
      <p:pic>
        <p:nvPicPr>
          <p:cNvPr id="8" name="Kuvan paikkamerkki 7">
            <a:extLst>
              <a:ext uri="{FF2B5EF4-FFF2-40B4-BE49-F238E27FC236}">
                <a16:creationId xmlns:a16="http://schemas.microsoft.com/office/drawing/2014/main" id="{9CDF92D3-8ECA-30B5-DA20-88C8CDF9CE8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346" r="25274" b="-3"/>
          <a:stretch/>
        </p:blipFill>
        <p:spPr>
          <a:xfrm>
            <a:off x="10179156" y="4693920"/>
            <a:ext cx="2054755" cy="2164079"/>
          </a:xfrm>
          <a:noFill/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67A729A-16C9-77E0-A5AD-9580D5177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11244" y="1740164"/>
            <a:ext cx="12614487" cy="5684244"/>
          </a:xfrm>
        </p:spPr>
        <p:txBody>
          <a:bodyPr wrap="square" anchor="t">
            <a:normAutofit/>
          </a:bodyPr>
          <a:lstStyle/>
          <a:p>
            <a:pPr marL="914400" lvl="2" indent="0">
              <a:buNone/>
            </a:pPr>
            <a:r>
              <a:rPr lang="fi-FI" sz="2400" dirty="0">
                <a:hlinkClick r:id="rId4"/>
              </a:rPr>
              <a:t>https://peda.net/kuopio/po/oppiaineiden-tavoitteet-sisallot-ja-arviointi</a:t>
            </a:r>
            <a:endParaRPr lang="fi-FI" sz="2400" dirty="0"/>
          </a:p>
          <a:p>
            <a:pPr lvl="2"/>
            <a:endParaRPr lang="fi-FI" sz="2400" dirty="0"/>
          </a:p>
          <a:p>
            <a:pPr marL="914400" lvl="2" indent="0">
              <a:buNone/>
            </a:pPr>
            <a:r>
              <a:rPr lang="fi-FI" sz="4400" dirty="0"/>
              <a:t>OPS-työkalu, avuksi arviointiin: </a:t>
            </a:r>
          </a:p>
          <a:p>
            <a:pPr marL="914400" lvl="2" indent="0">
              <a:buNone/>
            </a:pPr>
            <a:endParaRPr lang="fi-FI" sz="2400" dirty="0">
              <a:hlinkClick r:id="rId5"/>
            </a:endParaRPr>
          </a:p>
          <a:p>
            <a:pPr marL="914400" lvl="2" indent="0">
              <a:buNone/>
            </a:pPr>
            <a:r>
              <a:rPr lang="fi-FI" sz="2400" dirty="0">
                <a:hlinkClick r:id="rId5"/>
              </a:rPr>
              <a:t>Kuopion kaupungin perusopetuksen opetussuunnitelma 2016 | Tavoitteet OPS-työkalu</a:t>
            </a:r>
            <a:endParaRPr lang="fi-FI" sz="2400" dirty="0"/>
          </a:p>
          <a:p>
            <a:pPr marL="914377" lvl="2" indent="0">
              <a:buNone/>
            </a:pPr>
            <a:endParaRPr lang="fi-FI" sz="2400" dirty="0"/>
          </a:p>
          <a:p>
            <a:pPr marL="914377" lvl="2" indent="0">
              <a:buNone/>
            </a:pPr>
            <a:endParaRPr lang="fi-FI" sz="2400" dirty="0"/>
          </a:p>
          <a:p>
            <a:pPr lvl="1">
              <a:buFont typeface="Arial" panose="020B0604020202020204" pitchFamily="34" charset="0"/>
              <a:buChar char="•"/>
            </a:pPr>
            <a:endParaRPr lang="fi-FI" dirty="0"/>
          </a:p>
          <a:p>
            <a:pPr marL="457189" lvl="1" indent="0">
              <a:buNone/>
            </a:pPr>
            <a:endParaRPr lang="fi-FI" dirty="0"/>
          </a:p>
          <a:p>
            <a:pPr lvl="1"/>
            <a:endParaRPr lang="fi-FI" dirty="0"/>
          </a:p>
          <a:p>
            <a:pPr lvl="1"/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B270DDF-62C4-731A-22B1-FA1549411875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877552" y="1"/>
            <a:ext cx="842433" cy="328084"/>
          </a:xfrm>
        </p:spPr>
        <p:txBody>
          <a:bodyPr anchor="ctr">
            <a:normAutofit/>
          </a:bodyPr>
          <a:lstStyle/>
          <a:p>
            <a:pPr>
              <a:spcAft>
                <a:spcPts val="800"/>
              </a:spcAft>
              <a:defRPr/>
            </a:pPr>
            <a:fld id="{DB59710E-6538-427C-A732-441F9B73C442}" type="datetime1">
              <a:rPr lang="fi-FI" smtClean="0"/>
              <a:pPr>
                <a:spcAft>
                  <a:spcPts val="800"/>
                </a:spcAft>
                <a:defRPr/>
              </a:pPr>
              <a:t>21.5.2024</a:t>
            </a:fld>
            <a:endParaRPr lang="en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5C08CA2-4265-8721-CDA9-9358D1E63F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724218" y="0"/>
            <a:ext cx="463549" cy="332317"/>
          </a:xfrm>
        </p:spPr>
        <p:txBody>
          <a:bodyPr anchor="ctr">
            <a:normAutofit/>
          </a:bodyPr>
          <a:lstStyle/>
          <a:p>
            <a:pPr>
              <a:spcAft>
                <a:spcPts val="800"/>
              </a:spcAft>
              <a:defRPr/>
            </a:pPr>
            <a:fld id="{240EC0E9-BBCA-4ECA-9CA2-8F21151B26B0}" type="slidenum">
              <a:rPr lang="en-FI" smtClean="0"/>
              <a:pPr>
                <a:spcAft>
                  <a:spcPts val="800"/>
                </a:spcAft>
                <a:defRPr/>
              </a:pPr>
              <a:t>3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07625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9DF2A45-318E-B860-F13C-3EB53236F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711" y="99200"/>
            <a:ext cx="10515600" cy="1325563"/>
          </a:xfrm>
        </p:spPr>
        <p:txBody>
          <a:bodyPr/>
          <a:lstStyle/>
          <a:p>
            <a:r>
              <a:rPr lang="fi-FI" dirty="0"/>
              <a:t>Keväällä 2024 OPH on linjannut:</a:t>
            </a:r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68713086-D487-9BFC-E572-788BDDC88BA2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467833" y="1424763"/>
            <a:ext cx="11164186" cy="506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28594" indent="-228594" algn="l" defTabSz="914377" rtl="0" eaLnBrk="1" fontAlgn="base" hangingPunct="1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fontAlgn="base" hangingPunct="1">
              <a:spcBef>
                <a:spcPts val="800"/>
              </a:spcBef>
              <a:spcAft>
                <a:spcPct val="0"/>
              </a:spcAft>
              <a:buFont typeface="System Font Regular"/>
              <a:buChar char="–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fontAlgn="base" hangingPunct="1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fontAlgn="base" hangingPunct="1">
              <a:spcBef>
                <a:spcPts val="800"/>
              </a:spcBef>
              <a:spcAft>
                <a:spcPct val="0"/>
              </a:spcAft>
              <a:buFont typeface="System Font Regular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fontAlgn="base" hangingPunct="1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965" indent="-227965"/>
            <a:r>
              <a:rPr lang="fi-FI" sz="2400" dirty="0">
                <a:ea typeface="+mn-lt"/>
                <a:cs typeface="+mn-lt"/>
              </a:rPr>
              <a:t>Jos oppilas aloittaa peruskoulun 8–9. luokalla, hänen ei tarvitse suorittaa aiempien vuosien ”puuttuvia” (esim. 7.lk) opintoja, vaan päättöarviointi tehdään </a:t>
            </a:r>
            <a:r>
              <a:rPr lang="fi-FI" sz="2400" u="sng" dirty="0">
                <a:ea typeface="+mn-lt"/>
                <a:cs typeface="+mn-lt"/>
              </a:rPr>
              <a:t>suoritettujen opintojen perusteella.</a:t>
            </a:r>
            <a:r>
              <a:rPr lang="fi-FI" sz="2400" dirty="0">
                <a:ea typeface="+mn-lt"/>
                <a:cs typeface="+mn-lt"/>
              </a:rPr>
              <a:t> </a:t>
            </a:r>
            <a:endParaRPr lang="fi-FI" sz="2400" dirty="0"/>
          </a:p>
          <a:p>
            <a:pPr marL="227965" indent="-227965"/>
            <a:endParaRPr lang="fi-FI" dirty="0"/>
          </a:p>
          <a:p>
            <a:pPr marL="227965" indent="-227965"/>
            <a:r>
              <a:rPr lang="fi-FI" sz="2400" dirty="0">
                <a:solidFill>
                  <a:srgbClr val="0070C0"/>
                </a:solidFill>
                <a:ea typeface="+mn-lt"/>
                <a:cs typeface="+mn-lt"/>
              </a:rPr>
              <a:t>Poikkeuksena: </a:t>
            </a:r>
            <a:endParaRPr lang="fi-FI" dirty="0">
              <a:solidFill>
                <a:srgbClr val="0070C0"/>
              </a:solidFill>
            </a:endParaRPr>
          </a:p>
          <a:p>
            <a:pPr marL="685154" lvl="1" indent="-227965"/>
            <a:r>
              <a:rPr lang="fi-FI" sz="2733" dirty="0">
                <a:solidFill>
                  <a:srgbClr val="0070C0"/>
                </a:solidFill>
                <a:ea typeface="+mn-lt"/>
                <a:cs typeface="+mn-lt"/>
              </a:rPr>
              <a:t>TATA-aineet täytyy suorittaa, jotta voi saada päättötodistuksen (kuten ennenkin).</a:t>
            </a:r>
          </a:p>
          <a:p>
            <a:pPr marL="457189" lvl="1" indent="0">
              <a:buNone/>
            </a:pPr>
            <a:endParaRPr lang="fi-FI" dirty="0">
              <a:solidFill>
                <a:srgbClr val="0070C0"/>
              </a:solidFill>
            </a:endParaRPr>
          </a:p>
          <a:p>
            <a:pPr marL="685154" lvl="1" indent="-227965"/>
            <a:r>
              <a:rPr lang="fi-FI" sz="2733" dirty="0">
                <a:ea typeface="+mn-lt"/>
                <a:cs typeface="+mn-lt"/>
              </a:rPr>
              <a:t>Jos oppilas aloittaa perusopetuksen 9. luokalla, historia pitää suorittaa oppilaalle laaditun oman opinto-ohjelman mukaisesti tai erityisessä tutkinnossa riippuen oppilaan tilanteesta ja opintoihin valitaan </a:t>
            </a:r>
            <a:r>
              <a:rPr lang="fi-FI" sz="2733" u="sng" dirty="0">
                <a:ea typeface="+mn-lt"/>
                <a:cs typeface="+mn-lt"/>
              </a:rPr>
              <a:t>keskeiset sisällöt koko historian oppimäärästä.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0098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4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5140F8BD-BCD4-1E7E-9470-BA55A16F2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6569" y="78046"/>
            <a:ext cx="4840010" cy="1807305"/>
          </a:xfrm>
        </p:spPr>
        <p:txBody>
          <a:bodyPr>
            <a:normAutofit/>
          </a:bodyPr>
          <a:lstStyle/>
          <a:p>
            <a:r>
              <a:rPr lang="fi-FI" sz="34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Monipuolisia käytäntöjä oppimisen ja osaamisen näyttämiseen</a:t>
            </a:r>
            <a:endParaRPr lang="fi-FI" sz="3400" dirty="0"/>
          </a:p>
        </p:txBody>
      </p:sp>
      <p:pic>
        <p:nvPicPr>
          <p:cNvPr id="10" name="Kuva 9" descr="Kuva, joka sisältää kohteen toimistotarvikkeet, teksti, Toimistoväline, kirja&#10;&#10;Kuvaus luotu automaattisesti">
            <a:extLst>
              <a:ext uri="{FF2B5EF4-FFF2-40B4-BE49-F238E27FC236}">
                <a16:creationId xmlns:a16="http://schemas.microsoft.com/office/drawing/2014/main" id="{B203DAD9-C8D2-5767-F485-CF6798D0A7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466" b="-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63DEBAB1-A81D-BEB8-B2C0-4D7F46C09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765006"/>
            <a:ext cx="5852160" cy="4769568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fi-FI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Oppilaalle tulee </a:t>
            </a:r>
            <a:r>
              <a:rPr lang="fi-FI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tarjota mahdollisuuksia osoittaa oppimistaan ja osaamistaan eri tavoilla </a:t>
            </a:r>
            <a:r>
              <a:rPr lang="fi-FI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ja tavoitteiden kannalta tarkoituksenmukaisin keinoin. </a:t>
            </a:r>
          </a:p>
          <a:p>
            <a:pPr marL="0" indent="0" fontAlgn="base">
              <a:buNone/>
            </a:pPr>
            <a:r>
              <a:rPr lang="fi-FI" sz="18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Millä muilla tavoilla osaamista voi osoittaa kuin perinteisellä kokeella?  </a:t>
            </a:r>
            <a:endParaRPr lang="fi-FI" sz="1800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Projekti, pieni oppimispäiväkirja, portfolio </a:t>
            </a:r>
            <a:endParaRPr lang="fi-FI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Esitelmä (suullinen, kirjallinen tai digitaalinen) </a:t>
            </a:r>
            <a:endParaRPr lang="fi-FI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Käsitekartat, käsitteiden määrittelyt </a:t>
            </a:r>
            <a:endParaRPr lang="fi-FI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Toiminnalliset harjoitukset tunnilla </a:t>
            </a:r>
            <a:endParaRPr lang="fi-FI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Keskustelu, osaamisen osoittaminen suullisesti esim. tukisanalistan avulla </a:t>
            </a:r>
            <a:endParaRPr lang="fi-FI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Sarjakuva tai muu visuaalinen tuotos </a:t>
            </a:r>
            <a:endParaRPr lang="fi-FI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Annettujen avainkäsitteiden perusteella tuotetut omat tekstit. </a:t>
            </a:r>
            <a:endParaRPr lang="fi-FI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1065129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160038C0-FC85-66EE-8E76-C0CA7F018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773" y="34166"/>
            <a:ext cx="11018520" cy="1434415"/>
          </a:xfrm>
        </p:spPr>
        <p:txBody>
          <a:bodyPr anchor="b">
            <a:normAutofit/>
          </a:bodyPr>
          <a:lstStyle/>
          <a:p>
            <a:r>
              <a:rPr lang="fi-FI" sz="5400" dirty="0"/>
              <a:t>Ideoita koejärjestelyihin:</a:t>
            </a:r>
          </a:p>
        </p:txBody>
      </p:sp>
      <p:sp>
        <p:nvSpPr>
          <p:cNvPr id="20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6" name="Sisällön paikkamerkki 3">
            <a:extLst>
              <a:ext uri="{FF2B5EF4-FFF2-40B4-BE49-F238E27FC236}">
                <a16:creationId xmlns:a16="http://schemas.microsoft.com/office/drawing/2014/main" id="{456A33F6-F96F-2A3F-BFD1-F76FFA8851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8983704"/>
              </p:ext>
            </p:extLst>
          </p:nvPr>
        </p:nvGraphicFramePr>
        <p:xfrm>
          <a:off x="28076" y="1738098"/>
          <a:ext cx="8011024" cy="5067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Kuva 5" descr="Kuva, joka sisältää kohteen kirjoitusväline, toimistotarvikkeet, lyijykynä, kynttilä&#10;&#10;Kuvaus luotu automaattisesti">
            <a:extLst>
              <a:ext uri="{FF2B5EF4-FFF2-40B4-BE49-F238E27FC236}">
                <a16:creationId xmlns:a16="http://schemas.microsoft.com/office/drawing/2014/main" id="{AD0EC88F-158E-6E12-6D21-0B0B03511BC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7" r="13850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6B8AA87A-94AE-2CE3-AF8D-36EABBD8DAF5}"/>
              </a:ext>
            </a:extLst>
          </p:cNvPr>
          <p:cNvSpPr txBox="1"/>
          <p:nvPr/>
        </p:nvSpPr>
        <p:spPr>
          <a:xfrm>
            <a:off x="7875764" y="549532"/>
            <a:ext cx="42420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Oppilasta arvioidessa yhteistyö luokanopettajan, aineenopettajien ja </a:t>
            </a:r>
          </a:p>
          <a:p>
            <a:r>
              <a:rPr lang="fi-FI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S2-opettajan kanssa on tärkeää. </a:t>
            </a:r>
            <a:endParaRPr lang="fi-FI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05867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89D800-A4DD-DDC4-4826-E27E78125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805" y="443613"/>
            <a:ext cx="11084169" cy="1155801"/>
          </a:xfrm>
        </p:spPr>
        <p:txBody>
          <a:bodyPr/>
          <a:lstStyle/>
          <a:p>
            <a:r>
              <a:rPr lang="fi-FI" dirty="0"/>
              <a:t>Arviointi perustuu tekstitaitoihin 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1EE18A5-146D-0A46-4EB7-23F3AFE5F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804" y="2339341"/>
            <a:ext cx="11084169" cy="4017009"/>
          </a:xfrm>
        </p:spPr>
        <p:txBody>
          <a:bodyPr/>
          <a:lstStyle/>
          <a:p>
            <a:r>
              <a:rPr lang="fi-FI" sz="3200" b="1" dirty="0">
                <a:solidFill>
                  <a:srgbClr val="7030A0"/>
                </a:solidFill>
              </a:rPr>
              <a:t>Oppimisen fokus on suomen tiedonalojen kielessä.</a:t>
            </a:r>
          </a:p>
          <a:p>
            <a:r>
              <a:rPr lang="fi-FI" sz="3200" b="1" dirty="0">
                <a:solidFill>
                  <a:srgbClr val="7030A0"/>
                </a:solidFill>
              </a:rPr>
              <a:t>Oppilas saa käyttää koko kielivarantoaan </a:t>
            </a:r>
            <a:r>
              <a:rPr lang="fi-FI" sz="3200" b="1" u="sng" dirty="0">
                <a:solidFill>
                  <a:srgbClr val="7030A0"/>
                </a:solidFill>
              </a:rPr>
              <a:t>ymmärtämiseen. </a:t>
            </a:r>
          </a:p>
          <a:p>
            <a:r>
              <a:rPr lang="fi-FI" sz="3200" b="1" dirty="0">
                <a:solidFill>
                  <a:srgbClr val="7030A0"/>
                </a:solidFill>
              </a:rPr>
              <a:t>Oppilaan pitää oppia ilmaisemaan oppimaansa alusta asti </a:t>
            </a:r>
            <a:r>
              <a:rPr lang="fi-FI" sz="3200" b="1" u="sng" dirty="0">
                <a:solidFill>
                  <a:srgbClr val="7030A0"/>
                </a:solidFill>
              </a:rPr>
              <a:t>kirjallisesti ja suullisesti suomen kielellä.</a:t>
            </a:r>
          </a:p>
          <a:p>
            <a:pPr marL="0" indent="0">
              <a:buNone/>
            </a:pPr>
            <a:endParaRPr lang="fi-FI" sz="3200" b="1" u="sng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fi-FI" sz="3200" b="1" dirty="0">
              <a:solidFill>
                <a:srgbClr val="7030A0"/>
              </a:solidFill>
            </a:endParaRPr>
          </a:p>
          <a:p>
            <a:pPr>
              <a:buFont typeface="Wingdings" panose="05000000000000000000" pitchFamily="2" charset="2"/>
              <a:buChar char="à"/>
            </a:pPr>
            <a:endParaRPr lang="fi-FI" sz="3200" b="1" dirty="0">
              <a:solidFill>
                <a:srgbClr val="7030A0"/>
              </a:solidFill>
            </a:endParaRPr>
          </a:p>
          <a:p>
            <a:endParaRPr lang="fi-FI" sz="2000" b="1" dirty="0">
              <a:solidFill>
                <a:srgbClr val="7030A0"/>
              </a:solidFill>
            </a:endParaRPr>
          </a:p>
          <a:p>
            <a:pPr marL="457178" lvl="1" indent="0">
              <a:buNone/>
            </a:pPr>
            <a:endParaRPr lang="fi-FI" sz="2000" b="1" dirty="0">
              <a:solidFill>
                <a:srgbClr val="7030A0"/>
              </a:solidFill>
            </a:endParaRP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CDB173C-EB7E-FDA0-63AC-3A08EB20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32C0E8-5D39-479D-A6BC-57F37751B110}" type="datetime1">
              <a:rPr lang="fi-FI" smtClean="0"/>
              <a:pPr>
                <a:defRPr/>
              </a:pPr>
              <a:t>21.5.2024</a:t>
            </a:fld>
            <a:endParaRPr lang="en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395982C-7D34-9D13-AC7C-C07065A4FE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C86B5D-05A7-4890-B703-51CFEA938082}" type="slidenum">
              <a:rPr lang="en-FI" smtClean="0"/>
              <a:pPr>
                <a:defRPr/>
              </a:pPr>
              <a:t>7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91892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563FE11-0F54-212C-EE98-EA3133A7E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036" y="136525"/>
            <a:ext cx="11084169" cy="1155801"/>
          </a:xfrm>
        </p:spPr>
        <p:txBody>
          <a:bodyPr/>
          <a:lstStyle/>
          <a:p>
            <a:r>
              <a:rPr lang="fi-FI" sz="3200" dirty="0"/>
              <a:t>Millä kielellä voi  vastata päättöarviointitilanteessa?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55BCF64-4A84-F15C-FC24-D312F97F7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915" y="1292326"/>
            <a:ext cx="11084169" cy="5064024"/>
          </a:xfrm>
        </p:spPr>
        <p:txBody>
          <a:bodyPr/>
          <a:lstStyle/>
          <a:p>
            <a:pPr marL="227965" indent="-227965"/>
            <a:r>
              <a:rPr lang="fi-FI" sz="2400" dirty="0">
                <a:effectLst/>
                <a:ea typeface="Calibri"/>
                <a:cs typeface="Times New Roman"/>
              </a:rPr>
              <a:t>Päättöarvosanaa ei voi antaa ainoastaan koneellisen käännöksen avulla tuotetuilla vastauksilla.</a:t>
            </a:r>
            <a:r>
              <a:rPr lang="fi-FI" sz="2400" dirty="0">
                <a:ea typeface="Calibri"/>
                <a:cs typeface="Times New Roman"/>
              </a:rPr>
              <a:t> </a:t>
            </a:r>
            <a:endParaRPr lang="fi-FI" dirty="0"/>
          </a:p>
          <a:p>
            <a:pPr marL="227965" indent="-227965"/>
            <a:r>
              <a:rPr lang="fi-FI" sz="2400" dirty="0">
                <a:effectLst/>
                <a:ea typeface="Calibri"/>
                <a:cs typeface="Times New Roman"/>
              </a:rPr>
              <a:t>Oppilaan on pystyttävä tuottamaan vastaus ilman koneellista kääntäjää, omin avuin, päättöarviointia varten.</a:t>
            </a:r>
            <a:r>
              <a:rPr lang="fi-FI" sz="2400" dirty="0">
                <a:ea typeface="Calibri"/>
                <a:cs typeface="Times New Roman"/>
              </a:rPr>
              <a:t> </a:t>
            </a:r>
            <a:endParaRPr lang="fi-FI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7965" indent="-227965"/>
            <a:r>
              <a:rPr lang="fi-FI" sz="2400" dirty="0">
                <a:effectLst/>
                <a:ea typeface="Calibri"/>
                <a:cs typeface="Times New Roman"/>
              </a:rPr>
              <a:t>Jos arvioimme muulla kielellä annetun vastauksen, se ei kerro jatko-opintoja varten todellisuutta.</a:t>
            </a:r>
            <a:r>
              <a:rPr lang="fi-FI" sz="2400" dirty="0">
                <a:ea typeface="Calibri"/>
                <a:cs typeface="Times New Roman"/>
              </a:rPr>
              <a:t> </a:t>
            </a:r>
            <a:endParaRPr lang="fi-FI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7965" indent="-227965"/>
            <a:r>
              <a:rPr lang="fi-FI" sz="2400" dirty="0">
                <a:ea typeface="Calibri"/>
                <a:cs typeface="Times New Roman"/>
              </a:rPr>
              <a:t>Jos S2-oppilaan kielitaito on vielä hyvin kehittyvä, eikä hän saavuta 9. luokalla päättöarvioinninkriteerejä monipuolisia arviointimenetelmistä huolimatta, oppilas voi jatkaa opintojaan aikuisten perusopetuksessa, sinä vuonna, kun hän täyttää 17-vuotta.  </a:t>
            </a:r>
          </a:p>
          <a:p>
            <a:pPr marL="0" indent="0">
              <a:buNone/>
            </a:pPr>
            <a:endParaRPr lang="fi-FI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1604118-97B7-F0C0-5398-DBC6F9AF0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32C0E8-5D39-479D-A6BC-57F37751B110}" type="datetime1">
              <a:rPr lang="fi-FI" smtClean="0"/>
              <a:pPr>
                <a:defRPr/>
              </a:pPr>
              <a:t>21.5.2024</a:t>
            </a:fld>
            <a:endParaRPr lang="en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1E86842-2BF2-5032-E41C-7761BE4077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C86B5D-05A7-4890-B703-51CFEA938082}" type="slidenum">
              <a:rPr lang="en-FI" smtClean="0"/>
              <a:pPr>
                <a:defRPr/>
              </a:pPr>
              <a:t>8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644803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140821-F933-5358-545D-564183F5F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Osaamisen kuvaaminen: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509A2F8-B200-9CDB-4E80-EF81223BD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Päättöarvioinnissa osaamisen tasoa kuvataan sanoilla: </a:t>
            </a:r>
            <a:r>
              <a:rPr lang="fi-FI" i="1" dirty="0"/>
              <a:t>antaa esimerkkejä, kuvailee/kuvaa, esittelee, erittelee, selittää, perustelee, analysoi</a:t>
            </a:r>
          </a:p>
          <a:p>
            <a:pPr lvl="1"/>
            <a:r>
              <a:rPr lang="fi-FI" i="1" dirty="0"/>
              <a:t>Oppilaille pitää avata, mitä nämä tarkoittavat</a:t>
            </a:r>
          </a:p>
          <a:p>
            <a:r>
              <a:rPr lang="fi-FI" dirty="0"/>
              <a:t>On valittava sellaisia kielitietoisia työtapoja, jotka vahvistavat oppilaiden taitoa </a:t>
            </a:r>
            <a:r>
              <a:rPr lang="fi-FI" i="1" dirty="0"/>
              <a:t>nimetä, kertoa esimerkkejä, esittää kysymyksiä, kuvata, selostaa ja selittää. </a:t>
            </a:r>
          </a:p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61B4C8A0-1A3F-A9DB-75CB-F6221B9CC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180" y="282380"/>
            <a:ext cx="11367755" cy="629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949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698</Words>
  <Application>Microsoft Office PowerPoint</Application>
  <PresentationFormat>Laajakuva</PresentationFormat>
  <Paragraphs>104</Paragraphs>
  <Slides>10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Symbol</vt:lpstr>
      <vt:lpstr>System Font Regular</vt:lpstr>
      <vt:lpstr>Times New Roman</vt:lpstr>
      <vt:lpstr>Wingdings</vt:lpstr>
      <vt:lpstr>Office-teema</vt:lpstr>
      <vt:lpstr>Arviointi käytännössä:</vt:lpstr>
      <vt:lpstr>PowerPoint-esitys</vt:lpstr>
      <vt:lpstr>OPS:n mukaiset opintokokonaisuudet: </vt:lpstr>
      <vt:lpstr>Keväällä 2024 OPH on linjannut:</vt:lpstr>
      <vt:lpstr>Monipuolisia käytäntöjä oppimisen ja osaamisen näyttämiseen</vt:lpstr>
      <vt:lpstr>Ideoita koejärjestelyihin:</vt:lpstr>
      <vt:lpstr>Arviointi perustuu tekstitaitoihin  </vt:lpstr>
      <vt:lpstr>Millä kielellä voi  vastata päättöarviointitilanteessa?</vt:lpstr>
      <vt:lpstr>Osaamisen kuvaaminen: </vt:lpstr>
      <vt:lpstr>Koulu on oppilaan arjen ja hyvinvoinnin kannalta tärkeä paikka: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KIEPPI-hanke, Kuopio</dc:title>
  <dc:creator>Airikka Reija</dc:creator>
  <cp:lastModifiedBy>Airikka Reija</cp:lastModifiedBy>
  <cp:revision>2</cp:revision>
  <dcterms:created xsi:type="dcterms:W3CDTF">2024-04-02T11:32:17Z</dcterms:created>
  <dcterms:modified xsi:type="dcterms:W3CDTF">2024-05-21T13:06:50Z</dcterms:modified>
</cp:coreProperties>
</file>