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60" r:id="rId4"/>
    <p:sldId id="259" r:id="rId5"/>
    <p:sldId id="262" r:id="rId6"/>
    <p:sldId id="257" r:id="rId7"/>
    <p:sldId id="261" r:id="rId8"/>
    <p:sldId id="263" r:id="rId9"/>
    <p:sldId id="264" r:id="rId10"/>
    <p:sldId id="267" r:id="rId11"/>
    <p:sldId id="269" r:id="rId12"/>
    <p:sldId id="268" r:id="rId13"/>
    <p:sldId id="270" r:id="rId14"/>
    <p:sldId id="276" r:id="rId15"/>
    <p:sldId id="273" r:id="rId16"/>
    <p:sldId id="265" r:id="rId17"/>
    <p:sldId id="272" r:id="rId18"/>
    <p:sldId id="271" r:id="rId19"/>
    <p:sldId id="266" r:id="rId20"/>
    <p:sldId id="274" r:id="rId21"/>
    <p:sldId id="275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3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7/16/2020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03115" y="2091263"/>
            <a:ext cx="10933889" cy="2590800"/>
          </a:xfrm>
        </p:spPr>
        <p:txBody>
          <a:bodyPr/>
          <a:lstStyle/>
          <a:p>
            <a:r>
              <a:rPr lang="hu-HU" sz="4000" dirty="0" smtClean="0"/>
              <a:t>A </a:t>
            </a:r>
            <a:r>
              <a:rPr lang="hu-HU" sz="4000" dirty="0" err="1" smtClean="0"/>
              <a:t>lamballe</a:t>
            </a:r>
            <a:r>
              <a:rPr lang="hu-HU" sz="4000" dirty="0" smtClean="0"/>
              <a:t>-i delegáció látogatása Dabason</a:t>
            </a:r>
            <a:br>
              <a:rPr lang="hu-HU" sz="4000" dirty="0" smtClean="0"/>
            </a:br>
            <a:r>
              <a:rPr lang="hu-HU" sz="3200" i="1" dirty="0" smtClean="0"/>
              <a:t>( a VISIT FROM FRANCE </a:t>
            </a:r>
            <a:r>
              <a:rPr lang="hu-HU" sz="3200" i="1" dirty="0" smtClean="0"/>
              <a:t> IN </a:t>
            </a:r>
            <a:r>
              <a:rPr lang="hu-HU" sz="3200" i="1" dirty="0" err="1" smtClean="0"/>
              <a:t>dtmg</a:t>
            </a:r>
            <a:r>
              <a:rPr lang="hu-HU" sz="3200" i="1" dirty="0" smtClean="0"/>
              <a:t>)</a:t>
            </a:r>
            <a:endParaRPr lang="hu-HU" sz="3200" i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998891"/>
          </a:xfrm>
        </p:spPr>
        <p:txBody>
          <a:bodyPr>
            <a:normAutofit/>
          </a:bodyPr>
          <a:lstStyle/>
          <a:p>
            <a:r>
              <a:rPr lang="hu-HU" dirty="0" smtClean="0"/>
              <a:t>2018.02.18-24</a:t>
            </a:r>
          </a:p>
          <a:p>
            <a:pPr algn="r"/>
            <a:r>
              <a:rPr lang="hu-HU" dirty="0" smtClean="0"/>
              <a:t>TKH.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79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642594"/>
            <a:ext cx="11125200" cy="101110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4. </a:t>
            </a:r>
            <a:r>
              <a:rPr lang="hu-HU" b="1" dirty="0"/>
              <a:t>Nap  – Der König und </a:t>
            </a:r>
            <a:r>
              <a:rPr lang="hu-HU" b="1" dirty="0" err="1"/>
              <a:t>das</a:t>
            </a:r>
            <a:r>
              <a:rPr lang="hu-HU" b="1" dirty="0"/>
              <a:t> </a:t>
            </a:r>
            <a:r>
              <a:rPr lang="hu-HU" b="1" dirty="0" err="1"/>
              <a:t>Gespenst</a:t>
            </a: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>- színdarabpróba</a:t>
            </a:r>
            <a:br>
              <a:rPr lang="hu-HU" b="1" dirty="0"/>
            </a:br>
            <a:r>
              <a:rPr lang="hu-HU" i="1" dirty="0"/>
              <a:t>(</a:t>
            </a:r>
            <a:r>
              <a:rPr lang="hu-HU" i="1" dirty="0" err="1"/>
              <a:t>Workshop</a:t>
            </a:r>
            <a:r>
              <a:rPr lang="hu-HU" i="1" dirty="0"/>
              <a:t> - </a:t>
            </a:r>
            <a:r>
              <a:rPr lang="hu-HU" i="1" dirty="0" err="1"/>
              <a:t>read</a:t>
            </a:r>
            <a:r>
              <a:rPr lang="hu-HU" i="1" dirty="0"/>
              <a:t> and play </a:t>
            </a:r>
            <a:r>
              <a:rPr lang="hu-HU" i="1" dirty="0" err="1"/>
              <a:t>theater</a:t>
            </a:r>
            <a:r>
              <a:rPr lang="hu-HU" i="1" dirty="0"/>
              <a:t>)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62" y="2605378"/>
            <a:ext cx="6739446" cy="3790938"/>
          </a:xfrm>
        </p:spPr>
      </p:pic>
      <p:pic>
        <p:nvPicPr>
          <p:cNvPr id="11" name="Tartalom helye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3" y="2136799"/>
            <a:ext cx="4160874" cy="4721201"/>
          </a:xfrm>
        </p:spPr>
      </p:pic>
    </p:spTree>
    <p:extLst>
      <p:ext uri="{BB962C8B-B14F-4D97-AF65-F5344CB8AC3E}">
        <p14:creationId xmlns:p14="http://schemas.microsoft.com/office/powerpoint/2010/main" val="5149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354511" y="486952"/>
            <a:ext cx="1317125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b="1" dirty="0"/>
              <a:t>4</a:t>
            </a:r>
            <a:r>
              <a:rPr lang="hu-HU" sz="4000" b="1" dirty="0" smtClean="0"/>
              <a:t>. Nap  – Der König und </a:t>
            </a:r>
            <a:r>
              <a:rPr lang="hu-HU" sz="4000" b="1" dirty="0" err="1" smtClean="0"/>
              <a:t>das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Gespenst</a:t>
            </a:r>
            <a:r>
              <a:rPr lang="hu-HU" sz="4000" b="1" dirty="0" smtClean="0"/>
              <a:t/>
            </a:r>
            <a:br>
              <a:rPr lang="hu-HU" sz="4000" b="1" dirty="0" smtClean="0"/>
            </a:br>
            <a:r>
              <a:rPr lang="hu-HU" sz="4000" b="1" dirty="0" smtClean="0"/>
              <a:t>- színdarabpróba</a:t>
            </a:r>
            <a:br>
              <a:rPr lang="hu-HU" sz="4000" b="1" dirty="0" smtClean="0"/>
            </a:br>
            <a:r>
              <a:rPr lang="hu-HU" sz="4000" i="1" dirty="0" smtClean="0"/>
              <a:t>(</a:t>
            </a:r>
            <a:r>
              <a:rPr lang="hu-HU" sz="4000" i="1" dirty="0" err="1" smtClean="0"/>
              <a:t>Workshop</a:t>
            </a:r>
            <a:r>
              <a:rPr lang="hu-HU" sz="4000" i="1" dirty="0" smtClean="0"/>
              <a:t> - </a:t>
            </a:r>
            <a:r>
              <a:rPr lang="hu-HU" sz="4000" i="1" dirty="0" err="1" smtClean="0"/>
              <a:t>read</a:t>
            </a:r>
            <a:r>
              <a:rPr lang="hu-HU" sz="4000" i="1" dirty="0" smtClean="0"/>
              <a:t> and play </a:t>
            </a:r>
            <a:r>
              <a:rPr lang="hu-HU" sz="4000" i="1" dirty="0" err="1" smtClean="0"/>
              <a:t>theater</a:t>
            </a:r>
            <a:r>
              <a:rPr lang="hu-HU" sz="4000" i="1" dirty="0" smtClean="0"/>
              <a:t>)</a:t>
            </a:r>
            <a:endParaRPr lang="hu-HU" sz="40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292"/>
            <a:ext cx="6231114" cy="350500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481122"/>
            <a:ext cx="6503079" cy="3822401"/>
          </a:xfrm>
        </p:spPr>
      </p:pic>
    </p:spTree>
    <p:extLst>
      <p:ext uri="{BB962C8B-B14F-4D97-AF65-F5344CB8AC3E}">
        <p14:creationId xmlns:p14="http://schemas.microsoft.com/office/powerpoint/2010/main" val="15013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642594"/>
            <a:ext cx="111252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5. nap  – Der König und </a:t>
            </a:r>
            <a:r>
              <a:rPr lang="hu-HU" b="1" dirty="0" err="1"/>
              <a:t>das</a:t>
            </a:r>
            <a:r>
              <a:rPr lang="hu-HU" b="1" dirty="0"/>
              <a:t> </a:t>
            </a:r>
            <a:r>
              <a:rPr lang="hu-HU" b="1" dirty="0" err="1"/>
              <a:t>Gespenst</a:t>
            </a: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>Gyermekvár Német Nemzetiségi Óvoda</a:t>
            </a:r>
            <a:br>
              <a:rPr lang="hu-HU" b="1" dirty="0"/>
            </a:br>
            <a:r>
              <a:rPr lang="hu-HU" i="1" dirty="0"/>
              <a:t>(</a:t>
            </a:r>
            <a:r>
              <a:rPr lang="hu-HU" b="1" dirty="0"/>
              <a:t> </a:t>
            </a:r>
            <a:r>
              <a:rPr lang="hu-HU" i="1" dirty="0" err="1"/>
              <a:t>t</a:t>
            </a:r>
            <a:r>
              <a:rPr lang="hu-HU" i="1" dirty="0" err="1" smtClean="0"/>
              <a:t>heater</a:t>
            </a:r>
            <a:r>
              <a:rPr lang="hu-HU" i="1" dirty="0" smtClean="0"/>
              <a:t> </a:t>
            </a:r>
            <a:r>
              <a:rPr lang="hu-HU" i="1" dirty="0"/>
              <a:t>in </a:t>
            </a:r>
            <a:r>
              <a:rPr lang="hu-HU" i="1" dirty="0" err="1" smtClean="0"/>
              <a:t>the</a:t>
            </a:r>
            <a:r>
              <a:rPr lang="hu-HU" i="1" dirty="0" smtClean="0"/>
              <a:t> </a:t>
            </a:r>
            <a:r>
              <a:rPr lang="hu-HU" i="1" dirty="0" err="1" smtClean="0"/>
              <a:t>German</a:t>
            </a:r>
            <a:r>
              <a:rPr lang="hu-HU" i="1" dirty="0" smtClean="0"/>
              <a:t> </a:t>
            </a:r>
            <a:r>
              <a:rPr lang="hu-HU" i="1" dirty="0" err="1"/>
              <a:t>Kindergarten</a:t>
            </a:r>
            <a:r>
              <a:rPr lang="hu-HU" i="1" dirty="0"/>
              <a:t> )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3" y="2371690"/>
            <a:ext cx="6345594" cy="3569396"/>
          </a:xfrm>
        </p:spPr>
      </p:pic>
      <p:pic>
        <p:nvPicPr>
          <p:cNvPr id="3" name="Tartalom helye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11" y="2371690"/>
            <a:ext cx="5022715" cy="3793788"/>
          </a:xfrm>
        </p:spPr>
      </p:pic>
    </p:spTree>
    <p:extLst>
      <p:ext uri="{BB962C8B-B14F-4D97-AF65-F5344CB8AC3E}">
        <p14:creationId xmlns:p14="http://schemas.microsoft.com/office/powerpoint/2010/main" val="342627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719847" y="350197"/>
            <a:ext cx="13871643" cy="1798782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5</a:t>
            </a:r>
            <a:r>
              <a:rPr lang="hu-HU" sz="3200" b="1" dirty="0" smtClean="0"/>
              <a:t>. nap  – Der König und </a:t>
            </a:r>
            <a:r>
              <a:rPr lang="hu-HU" sz="3200" b="1" dirty="0" err="1" smtClean="0"/>
              <a:t>das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Gespenst</a:t>
            </a:r>
            <a:r>
              <a:rPr lang="hu-HU" sz="3200" b="1" dirty="0"/>
              <a:t/>
            </a:r>
            <a:br>
              <a:rPr lang="hu-HU" sz="3200" b="1" dirty="0"/>
            </a:br>
            <a:r>
              <a:rPr lang="hu-HU" sz="3200" b="1" dirty="0" smtClean="0"/>
              <a:t>Gyermekvár Német Nemzetiségi Óvoda</a:t>
            </a:r>
            <a:br>
              <a:rPr lang="hu-HU" sz="3200" b="1" dirty="0" smtClean="0"/>
            </a:br>
            <a:r>
              <a:rPr lang="hu-HU" sz="3200" i="1" dirty="0" smtClean="0"/>
              <a:t>(</a:t>
            </a:r>
            <a:r>
              <a:rPr lang="hu-HU" sz="3200" i="1" dirty="0" err="1"/>
              <a:t>t</a:t>
            </a:r>
            <a:r>
              <a:rPr lang="hu-HU" sz="3200" i="1" dirty="0" err="1" smtClean="0"/>
              <a:t>heater</a:t>
            </a:r>
            <a:r>
              <a:rPr lang="hu-HU" sz="3200" i="1" dirty="0" smtClean="0"/>
              <a:t> in </a:t>
            </a:r>
            <a:r>
              <a:rPr lang="hu-HU" sz="3200" i="1" dirty="0" err="1" smtClean="0"/>
              <a:t>the</a:t>
            </a:r>
            <a:r>
              <a:rPr lang="hu-HU" sz="3200" i="1" dirty="0" smtClean="0"/>
              <a:t> </a:t>
            </a:r>
            <a:r>
              <a:rPr lang="hu-HU" sz="3200" i="1" dirty="0" err="1" smtClean="0"/>
              <a:t>German</a:t>
            </a:r>
            <a:r>
              <a:rPr lang="hu-HU" sz="3200" i="1" dirty="0" smtClean="0"/>
              <a:t> </a:t>
            </a:r>
            <a:r>
              <a:rPr lang="hu-HU" sz="3200" i="1" dirty="0" err="1" smtClean="0"/>
              <a:t>Kindergarten</a:t>
            </a:r>
            <a:r>
              <a:rPr lang="hu-HU" sz="3200" i="1" dirty="0" smtClean="0"/>
              <a:t> )</a:t>
            </a:r>
            <a:endParaRPr lang="hu-HU" sz="3200" i="1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1" y="2194520"/>
            <a:ext cx="6493704" cy="4323012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30" y="2148979"/>
            <a:ext cx="3310570" cy="4414094"/>
          </a:xfrm>
        </p:spPr>
      </p:pic>
    </p:spTree>
    <p:extLst>
      <p:ext uri="{BB962C8B-B14F-4D97-AF65-F5344CB8AC3E}">
        <p14:creationId xmlns:p14="http://schemas.microsoft.com/office/powerpoint/2010/main" val="283939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719847" y="350197"/>
            <a:ext cx="13871643" cy="1798782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5</a:t>
            </a:r>
            <a:r>
              <a:rPr lang="hu-HU" sz="3200" b="1" dirty="0" smtClean="0"/>
              <a:t>. nap  – Szakmai beszélgetés, koordinálás</a:t>
            </a:r>
            <a:br>
              <a:rPr lang="hu-HU" sz="3200" b="1" dirty="0" smtClean="0"/>
            </a:br>
            <a:r>
              <a:rPr lang="hu-HU" sz="3200" i="1" dirty="0" smtClean="0"/>
              <a:t>(</a:t>
            </a:r>
            <a:r>
              <a:rPr lang="hu-HU" sz="3200" i="1" dirty="0" err="1" smtClean="0"/>
              <a:t>teachers</a:t>
            </a:r>
            <a:r>
              <a:rPr lang="hu-HU" sz="3200" i="1" dirty="0" smtClean="0"/>
              <a:t>’ </a:t>
            </a:r>
            <a:r>
              <a:rPr lang="hu-HU" sz="3200" i="1" dirty="0" err="1" smtClean="0"/>
              <a:t>workshop</a:t>
            </a:r>
            <a:r>
              <a:rPr lang="hu-HU" sz="3200" i="1" dirty="0" smtClean="0"/>
              <a:t>)</a:t>
            </a:r>
            <a:endParaRPr lang="hu-HU" sz="32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4" y="2194521"/>
            <a:ext cx="5219267" cy="3914450"/>
          </a:xfr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5244188" cy="3933140"/>
          </a:xfrm>
        </p:spPr>
      </p:pic>
    </p:spTree>
    <p:extLst>
      <p:ext uri="{BB962C8B-B14F-4D97-AF65-F5344CB8AC3E}">
        <p14:creationId xmlns:p14="http://schemas.microsoft.com/office/powerpoint/2010/main" val="18987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8562" y="642594"/>
            <a:ext cx="1142027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5</a:t>
            </a:r>
            <a:r>
              <a:rPr lang="hu-HU" b="1" dirty="0" smtClean="0"/>
              <a:t>.nap- közös vacsora a Tanyacsárdában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> </a:t>
            </a:r>
            <a:r>
              <a:rPr lang="hu-HU" dirty="0" smtClean="0"/>
              <a:t>   </a:t>
            </a:r>
            <a:r>
              <a:rPr lang="hu-HU" sz="4000" i="1" dirty="0" smtClean="0"/>
              <a:t>(</a:t>
            </a:r>
            <a:r>
              <a:rPr lang="hu-HU" sz="4000" i="1" dirty="0" err="1" smtClean="0"/>
              <a:t>farewell</a:t>
            </a:r>
            <a:r>
              <a:rPr lang="hu-HU" sz="4000" i="1" dirty="0" smtClean="0"/>
              <a:t> </a:t>
            </a:r>
            <a:r>
              <a:rPr lang="hu-HU" sz="4000" i="1" dirty="0" err="1" smtClean="0"/>
              <a:t>party</a:t>
            </a:r>
            <a:r>
              <a:rPr lang="hu-HU" sz="4000" i="1" dirty="0" smtClean="0"/>
              <a:t> </a:t>
            </a:r>
            <a:r>
              <a:rPr lang="hu-HU" sz="4000" i="1" dirty="0" err="1" smtClean="0"/>
              <a:t>at</a:t>
            </a:r>
            <a:r>
              <a:rPr lang="hu-HU" sz="4000" i="1" dirty="0" smtClean="0"/>
              <a:t> a farm restaurant </a:t>
            </a:r>
            <a:r>
              <a:rPr lang="hu-HU" sz="4000" i="1" dirty="0" smtClean="0">
                <a:sym typeface="Wingdings" panose="05000000000000000000" pitchFamily="2" charset="2"/>
              </a:rPr>
              <a:t> )</a:t>
            </a:r>
            <a:endParaRPr lang="hu-HU" sz="40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0" y="2194519"/>
            <a:ext cx="6007208" cy="401172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75" y="2330706"/>
            <a:ext cx="4754562" cy="3116037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11" y="2014194"/>
            <a:ext cx="2747223" cy="48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smtClean="0"/>
              <a:t>5. </a:t>
            </a:r>
            <a:r>
              <a:rPr lang="hu-HU" sz="4000" b="1" dirty="0"/>
              <a:t>n</a:t>
            </a:r>
            <a:r>
              <a:rPr lang="hu-HU" sz="4000" b="1" dirty="0" smtClean="0"/>
              <a:t>ap – Erasmus+ Fal avatás </a:t>
            </a:r>
            <a:r>
              <a:rPr lang="hu-HU" sz="4000" b="1" dirty="0" smtClean="0">
                <a:sym typeface="Wingdings" panose="05000000000000000000" pitchFamily="2" charset="2"/>
              </a:rPr>
              <a:t></a:t>
            </a:r>
            <a:r>
              <a:rPr lang="hu-HU" dirty="0" smtClean="0">
                <a:sym typeface="Wingdings" panose="05000000000000000000" pitchFamily="2" charset="2"/>
              </a:rPr>
              <a:t/>
            </a:r>
            <a:br>
              <a:rPr lang="hu-HU" dirty="0" smtClean="0">
                <a:sym typeface="Wingdings" panose="05000000000000000000" pitchFamily="2" charset="2"/>
              </a:rPr>
            </a:br>
            <a:r>
              <a:rPr lang="hu-HU" sz="4000" i="1" dirty="0" smtClean="0">
                <a:sym typeface="Wingdings" panose="05000000000000000000" pitchFamily="2" charset="2"/>
              </a:rPr>
              <a:t>(</a:t>
            </a:r>
            <a:r>
              <a:rPr lang="hu-HU" sz="4000" i="1" dirty="0" err="1" smtClean="0">
                <a:sym typeface="Wingdings" panose="05000000000000000000" pitchFamily="2" charset="2"/>
              </a:rPr>
              <a:t>unveiling</a:t>
            </a:r>
            <a:r>
              <a:rPr lang="hu-HU" sz="4000" i="1" dirty="0" smtClean="0">
                <a:sym typeface="Wingdings" panose="05000000000000000000" pitchFamily="2" charset="2"/>
              </a:rPr>
              <a:t> of Erasmus Wall) </a:t>
            </a:r>
            <a:endParaRPr lang="hu-HU" sz="40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0" y="2373549"/>
            <a:ext cx="5710044" cy="347861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40" y="2640261"/>
            <a:ext cx="6823051" cy="3837966"/>
          </a:xfrm>
        </p:spPr>
      </p:pic>
    </p:spTree>
    <p:extLst>
      <p:ext uri="{BB962C8B-B14F-4D97-AF65-F5344CB8AC3E}">
        <p14:creationId xmlns:p14="http://schemas.microsoft.com/office/powerpoint/2010/main" val="20431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400" b="1" dirty="0"/>
              <a:t>6</a:t>
            </a:r>
            <a:r>
              <a:rPr lang="hu-HU" sz="4400" b="1" dirty="0" smtClean="0"/>
              <a:t>. </a:t>
            </a:r>
            <a:r>
              <a:rPr lang="hu-HU" sz="4400" b="1" dirty="0"/>
              <a:t>n</a:t>
            </a:r>
            <a:r>
              <a:rPr lang="hu-HU" sz="4400" b="1" dirty="0" smtClean="0"/>
              <a:t>ap – Erasmus+ Fal avatás </a:t>
            </a:r>
            <a:r>
              <a:rPr lang="hu-HU" sz="4400" b="1" dirty="0" smtClean="0">
                <a:sym typeface="Wingdings" panose="05000000000000000000" pitchFamily="2" charset="2"/>
              </a:rPr>
              <a:t></a:t>
            </a:r>
            <a:br>
              <a:rPr lang="hu-HU" sz="4400" b="1" dirty="0" smtClean="0">
                <a:sym typeface="Wingdings" panose="05000000000000000000" pitchFamily="2" charset="2"/>
              </a:rPr>
            </a:br>
            <a:r>
              <a:rPr lang="hu-HU" sz="3600" i="1" dirty="0" smtClean="0">
                <a:sym typeface="Wingdings" panose="05000000000000000000" pitchFamily="2" charset="2"/>
              </a:rPr>
              <a:t>(</a:t>
            </a:r>
            <a:r>
              <a:rPr lang="hu-HU" sz="3600" i="1" dirty="0" err="1" smtClean="0">
                <a:sym typeface="Wingdings" panose="05000000000000000000" pitchFamily="2" charset="2"/>
              </a:rPr>
              <a:t>erasmus</a:t>
            </a:r>
            <a:r>
              <a:rPr lang="hu-HU" sz="3600" i="1" dirty="0" smtClean="0">
                <a:sym typeface="Wingdings" panose="05000000000000000000" pitchFamily="2" charset="2"/>
              </a:rPr>
              <a:t>+ </a:t>
            </a:r>
            <a:r>
              <a:rPr lang="hu-HU" sz="3600" i="1" dirty="0" err="1" smtClean="0">
                <a:sym typeface="Wingdings" panose="05000000000000000000" pitchFamily="2" charset="2"/>
              </a:rPr>
              <a:t>wall</a:t>
            </a:r>
            <a:r>
              <a:rPr lang="hu-HU" sz="3600" i="1" dirty="0" smtClean="0">
                <a:sym typeface="Wingdings" panose="05000000000000000000" pitchFamily="2" charset="2"/>
              </a:rPr>
              <a:t> in DTMG)</a:t>
            </a:r>
            <a:endParaRPr lang="hu-HU" sz="3600" i="1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8" y="1854419"/>
            <a:ext cx="5024224" cy="3768168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86" y="1970027"/>
            <a:ext cx="4407497" cy="3652560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0081" y="3425363"/>
            <a:ext cx="4363584" cy="24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/>
              <a:t>6</a:t>
            </a:r>
            <a:r>
              <a:rPr lang="hu-HU" b="1" dirty="0" smtClean="0"/>
              <a:t>. </a:t>
            </a:r>
            <a:r>
              <a:rPr lang="hu-HU" b="1" dirty="0"/>
              <a:t>n</a:t>
            </a:r>
            <a:r>
              <a:rPr lang="hu-HU" b="1" dirty="0" smtClean="0"/>
              <a:t>ap – Búcsú </a:t>
            </a:r>
            <a:r>
              <a:rPr lang="hu-HU" b="1" dirty="0" smtClean="0">
                <a:sym typeface="Wingdings" panose="05000000000000000000" pitchFamily="2" charset="2"/>
              </a:rPr>
              <a:t> </a:t>
            </a:r>
            <a:r>
              <a:rPr lang="hu-HU" b="1" dirty="0" err="1" smtClean="0">
                <a:sym typeface="Wingdings" panose="05000000000000000000" pitchFamily="2" charset="2"/>
              </a:rPr>
              <a:t>from</a:t>
            </a:r>
            <a:r>
              <a:rPr lang="hu-HU" b="1" dirty="0" smtClean="0">
                <a:sym typeface="Wingdings" panose="05000000000000000000" pitchFamily="2" charset="2"/>
              </a:rPr>
              <a:t> DTMG</a:t>
            </a:r>
            <a:br>
              <a:rPr lang="hu-HU" b="1" dirty="0" smtClean="0">
                <a:sym typeface="Wingdings" panose="05000000000000000000" pitchFamily="2" charset="2"/>
              </a:rPr>
            </a:br>
            <a:r>
              <a:rPr lang="hu-HU" i="1" dirty="0" smtClean="0">
                <a:sym typeface="Wingdings" panose="05000000000000000000" pitchFamily="2" charset="2"/>
              </a:rPr>
              <a:t>    (</a:t>
            </a:r>
            <a:r>
              <a:rPr lang="hu-HU" i="1" dirty="0" err="1" smtClean="0">
                <a:sym typeface="Wingdings" panose="05000000000000000000" pitchFamily="2" charset="2"/>
              </a:rPr>
              <a:t>saying</a:t>
            </a:r>
            <a:r>
              <a:rPr lang="hu-HU" i="1" dirty="0" smtClean="0">
                <a:sym typeface="Wingdings" panose="05000000000000000000" pitchFamily="2" charset="2"/>
              </a:rPr>
              <a:t> </a:t>
            </a:r>
            <a:r>
              <a:rPr lang="hu-HU" i="1" dirty="0" err="1" smtClean="0">
                <a:sym typeface="Wingdings" panose="05000000000000000000" pitchFamily="2" charset="2"/>
              </a:rPr>
              <a:t>good</a:t>
            </a:r>
            <a:r>
              <a:rPr lang="hu-HU" i="1" dirty="0" err="1">
                <a:sym typeface="Wingdings" panose="05000000000000000000" pitchFamily="2" charset="2"/>
              </a:rPr>
              <a:t>-</a:t>
            </a:r>
            <a:r>
              <a:rPr lang="hu-HU" i="1" dirty="0" err="1" smtClean="0">
                <a:sym typeface="Wingdings" panose="05000000000000000000" pitchFamily="2" charset="2"/>
              </a:rPr>
              <a:t>bye</a:t>
            </a:r>
            <a:r>
              <a:rPr lang="hu-HU" i="1" dirty="0" smtClean="0">
                <a:sym typeface="Wingdings" panose="05000000000000000000" pitchFamily="2" charset="2"/>
              </a:rPr>
              <a:t> )</a:t>
            </a:r>
            <a:endParaRPr lang="hu-HU" i="1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5" y="2406797"/>
            <a:ext cx="6226090" cy="3663263"/>
          </a:xfrm>
        </p:spPr>
      </p:pic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41" y="2103438"/>
            <a:ext cx="5200982" cy="4514576"/>
          </a:xfrm>
        </p:spPr>
      </p:pic>
    </p:spTree>
    <p:extLst>
      <p:ext uri="{BB962C8B-B14F-4D97-AF65-F5344CB8AC3E}">
        <p14:creationId xmlns:p14="http://schemas.microsoft.com/office/powerpoint/2010/main" val="36916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6</a:t>
            </a:r>
            <a:r>
              <a:rPr lang="hu-HU" b="1" dirty="0" smtClean="0"/>
              <a:t>. nap- budapesti városnézés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4000" i="1" dirty="0" smtClean="0"/>
              <a:t>(</a:t>
            </a:r>
            <a:r>
              <a:rPr lang="hu-HU" sz="4000" i="1" dirty="0" err="1" smtClean="0"/>
              <a:t>sightseeing</a:t>
            </a:r>
            <a:r>
              <a:rPr lang="hu-HU" sz="4000" i="1" dirty="0" smtClean="0"/>
              <a:t> in Budapest)</a:t>
            </a:r>
            <a:endParaRPr lang="hu-HU" sz="40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37761"/>
            <a:ext cx="5283628" cy="396272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59" y="2014194"/>
            <a:ext cx="4000065" cy="4669277"/>
          </a:xfrm>
        </p:spPr>
      </p:pic>
    </p:spTree>
    <p:extLst>
      <p:ext uri="{BB962C8B-B14F-4D97-AF65-F5344CB8AC3E}">
        <p14:creationId xmlns:p14="http://schemas.microsoft.com/office/powerpoint/2010/main" val="24904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1. Nap - Érkezés  - 2018. február 18.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i="1" dirty="0" smtClean="0"/>
              <a:t>(</a:t>
            </a:r>
            <a:r>
              <a:rPr lang="hu-HU" sz="3600" i="1" dirty="0" err="1" smtClean="0"/>
              <a:t>without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luggage</a:t>
            </a:r>
            <a:r>
              <a:rPr lang="hu-HU" sz="3600" i="1" dirty="0" smtClean="0"/>
              <a:t> </a:t>
            </a:r>
            <a:r>
              <a:rPr lang="hu-HU" sz="3600" i="1" dirty="0" smtClean="0">
                <a:sym typeface="Wingdings" panose="05000000000000000000" pitchFamily="2" charset="2"/>
              </a:rPr>
              <a:t></a:t>
            </a:r>
            <a:r>
              <a:rPr lang="hu-HU" sz="3600" i="1" dirty="0" smtClean="0"/>
              <a:t>)</a:t>
            </a:r>
            <a:endParaRPr lang="hu-HU" sz="36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2" y="2014194"/>
            <a:ext cx="5452731" cy="4089548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63" y="2481053"/>
            <a:ext cx="6227090" cy="3516482"/>
          </a:xfrm>
        </p:spPr>
      </p:pic>
    </p:spTree>
    <p:extLst>
      <p:ext uri="{BB962C8B-B14F-4D97-AF65-F5344CB8AC3E}">
        <p14:creationId xmlns:p14="http://schemas.microsoft.com/office/powerpoint/2010/main" val="20912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6</a:t>
            </a:r>
            <a:r>
              <a:rPr lang="hu-HU" b="1" dirty="0" smtClean="0"/>
              <a:t>. nap- budapesti városnézés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4000" i="1" dirty="0" smtClean="0"/>
              <a:t>(</a:t>
            </a:r>
            <a:r>
              <a:rPr lang="hu-HU" sz="4000" i="1" dirty="0" err="1" smtClean="0"/>
              <a:t>sightseeing</a:t>
            </a:r>
            <a:r>
              <a:rPr lang="hu-HU" sz="4000" i="1" dirty="0" smtClean="0"/>
              <a:t> in Budapest)</a:t>
            </a:r>
            <a:endParaRPr lang="hu-HU" sz="4000" i="1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93" y="1488330"/>
            <a:ext cx="3973143" cy="4959513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94131"/>
            <a:ext cx="5962882" cy="3347909"/>
          </a:xfrm>
        </p:spPr>
      </p:pic>
    </p:spTree>
    <p:extLst>
      <p:ext uri="{BB962C8B-B14F-4D97-AF65-F5344CB8AC3E}">
        <p14:creationId xmlns:p14="http://schemas.microsoft.com/office/powerpoint/2010/main" val="21931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30739"/>
            <a:ext cx="10058400" cy="2301737"/>
          </a:xfrm>
        </p:spPr>
        <p:txBody>
          <a:bodyPr>
            <a:normAutofit/>
          </a:bodyPr>
          <a:lstStyle/>
          <a:p>
            <a:pPr algn="ctr"/>
            <a:r>
              <a:rPr lang="hu-HU" b="1" dirty="0"/>
              <a:t>7</a:t>
            </a:r>
            <a:r>
              <a:rPr lang="hu-HU" b="1" dirty="0" smtClean="0"/>
              <a:t>. nap- hazautazás</a:t>
            </a:r>
            <a:br>
              <a:rPr lang="hu-HU" b="1" dirty="0" smtClean="0"/>
            </a:br>
            <a:r>
              <a:rPr lang="hu-HU" i="1" dirty="0" smtClean="0"/>
              <a:t>(</a:t>
            </a:r>
            <a:r>
              <a:rPr lang="hu-HU" i="1" dirty="0" err="1" smtClean="0"/>
              <a:t>flying</a:t>
            </a:r>
            <a:r>
              <a:rPr lang="hu-HU" i="1" dirty="0" smtClean="0"/>
              <a:t> back </a:t>
            </a:r>
            <a:r>
              <a:rPr lang="hu-HU" i="1" dirty="0" err="1" smtClean="0"/>
              <a:t>to</a:t>
            </a:r>
            <a:r>
              <a:rPr lang="hu-HU" i="1" dirty="0" smtClean="0"/>
              <a:t> </a:t>
            </a:r>
            <a:r>
              <a:rPr lang="hu-HU" i="1" dirty="0"/>
              <a:t>F</a:t>
            </a:r>
            <a:r>
              <a:rPr lang="hu-HU" i="1" dirty="0" smtClean="0"/>
              <a:t>rance)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36" y="2632477"/>
            <a:ext cx="5399830" cy="2943171"/>
          </a:xfrm>
        </p:spPr>
      </p:pic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1" y="2371531"/>
            <a:ext cx="6160117" cy="3465065"/>
          </a:xfrm>
        </p:spPr>
      </p:pic>
    </p:spTree>
    <p:extLst>
      <p:ext uri="{BB962C8B-B14F-4D97-AF65-F5344CB8AC3E}">
        <p14:creationId xmlns:p14="http://schemas.microsoft.com/office/powerpoint/2010/main" val="31960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Köszönöm az összefogást és </a:t>
            </a:r>
            <a:r>
              <a:rPr lang="hu-HU" smtClean="0"/>
              <a:t>az élményt!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 smtClean="0"/>
              <a:t>Thank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all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activities</a:t>
            </a:r>
            <a:r>
              <a:rPr lang="hu-HU" dirty="0" smtClean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50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353" y="1569534"/>
            <a:ext cx="4677296" cy="311252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61708" y="5139263"/>
            <a:ext cx="9068586" cy="45719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 smtClean="0"/>
              <a:t>Thank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all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activities</a:t>
            </a:r>
            <a:r>
              <a:rPr lang="hu-HU" dirty="0" smtClean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210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14009" y="642594"/>
            <a:ext cx="11339209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2</a:t>
            </a:r>
            <a:r>
              <a:rPr lang="hu-HU" b="1" dirty="0" smtClean="0"/>
              <a:t>. nap- a DTMG-</a:t>
            </a:r>
            <a:r>
              <a:rPr lang="hu-HU" b="1" dirty="0" err="1" smtClean="0"/>
              <a:t>ben</a:t>
            </a:r>
            <a:r>
              <a:rPr lang="hu-HU" b="1" dirty="0" smtClean="0"/>
              <a:t>- iskolabemutatás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i="1" dirty="0" smtClean="0"/>
              <a:t>(</a:t>
            </a:r>
            <a:r>
              <a:rPr lang="hu-HU" sz="3600" i="1" dirty="0" err="1" smtClean="0"/>
              <a:t>presentation</a:t>
            </a:r>
            <a:r>
              <a:rPr lang="hu-HU" sz="3600" i="1" dirty="0" smtClean="0"/>
              <a:t> of </a:t>
            </a:r>
            <a:r>
              <a:rPr lang="hu-HU" sz="3600" i="1" dirty="0" err="1" smtClean="0"/>
              <a:t>school</a:t>
            </a:r>
            <a:r>
              <a:rPr lang="hu-HU" sz="3600" i="1" dirty="0" smtClean="0"/>
              <a:t> DTMG)</a:t>
            </a:r>
            <a:endParaRPr lang="hu-HU" sz="36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0" y="2014195"/>
            <a:ext cx="5836596" cy="3300508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014195"/>
            <a:ext cx="5529532" cy="3300508"/>
          </a:xfrm>
        </p:spPr>
      </p:pic>
    </p:spTree>
    <p:extLst>
      <p:ext uri="{BB962C8B-B14F-4D97-AF65-F5344CB8AC3E}">
        <p14:creationId xmlns:p14="http://schemas.microsoft.com/office/powerpoint/2010/main" val="29962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/>
              <a:t>2</a:t>
            </a:r>
            <a:r>
              <a:rPr lang="hu-HU" b="1" dirty="0" smtClean="0"/>
              <a:t>.nap- a DTMG-</a:t>
            </a:r>
            <a:r>
              <a:rPr lang="hu-HU" b="1" dirty="0" err="1" smtClean="0"/>
              <a:t>ben</a:t>
            </a:r>
            <a:r>
              <a:rPr lang="hu-HU" b="1" dirty="0" smtClean="0"/>
              <a:t>-óralátogatás, szakmai beszélgetés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i="1" dirty="0" smtClean="0"/>
              <a:t>(</a:t>
            </a:r>
            <a:r>
              <a:rPr lang="hu-HU" sz="3600" i="1" dirty="0" err="1" smtClean="0"/>
              <a:t>observation</a:t>
            </a:r>
            <a:r>
              <a:rPr lang="hu-HU" sz="3600" i="1" dirty="0" smtClean="0"/>
              <a:t> of </a:t>
            </a:r>
            <a:r>
              <a:rPr lang="hu-HU" sz="3600" i="1" dirty="0" err="1" smtClean="0"/>
              <a:t>lessons</a:t>
            </a:r>
            <a:r>
              <a:rPr lang="hu-HU" sz="3600" i="1" dirty="0" smtClean="0"/>
              <a:t>,</a:t>
            </a:r>
            <a:br>
              <a:rPr lang="hu-HU" sz="3600" i="1" dirty="0" smtClean="0"/>
            </a:br>
            <a:r>
              <a:rPr lang="hu-HU" sz="3600" i="1" dirty="0" smtClean="0"/>
              <a:t> </a:t>
            </a:r>
            <a:r>
              <a:rPr lang="hu-HU" sz="3600" i="1" dirty="0" err="1" smtClean="0"/>
              <a:t>presentation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about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the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French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school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system</a:t>
            </a:r>
            <a:r>
              <a:rPr lang="hu-HU" sz="3600" i="1" dirty="0" smtClean="0"/>
              <a:t>)</a:t>
            </a:r>
            <a:endParaRPr lang="hu-HU" sz="36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6" y="2472772"/>
            <a:ext cx="5821364" cy="353892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28416"/>
            <a:ext cx="6182567" cy="3841856"/>
          </a:xfrm>
        </p:spPr>
      </p:pic>
    </p:spTree>
    <p:extLst>
      <p:ext uri="{BB962C8B-B14F-4D97-AF65-F5344CB8AC3E}">
        <p14:creationId xmlns:p14="http://schemas.microsoft.com/office/powerpoint/2010/main" val="305231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9651" y="642594"/>
            <a:ext cx="11569429" cy="1371600"/>
          </a:xfrm>
        </p:spPr>
        <p:txBody>
          <a:bodyPr>
            <a:normAutofit/>
          </a:bodyPr>
          <a:lstStyle/>
          <a:p>
            <a:pPr algn="ctr"/>
            <a:r>
              <a:rPr lang="hu-HU" b="1" dirty="0"/>
              <a:t>2</a:t>
            </a:r>
            <a:r>
              <a:rPr lang="hu-HU" b="1" dirty="0" smtClean="0"/>
              <a:t>. nap - a DTMG-</a:t>
            </a:r>
            <a:r>
              <a:rPr lang="hu-HU" b="1" dirty="0" err="1" smtClean="0"/>
              <a:t>ben</a:t>
            </a:r>
            <a:r>
              <a:rPr lang="hu-HU" b="1" dirty="0" smtClean="0"/>
              <a:t>- infó paraván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i="1" dirty="0" smtClean="0"/>
              <a:t>(</a:t>
            </a:r>
            <a:r>
              <a:rPr lang="hu-HU" sz="3600" i="1" dirty="0" err="1"/>
              <a:t>i</a:t>
            </a:r>
            <a:r>
              <a:rPr lang="hu-HU" sz="3600" i="1" dirty="0" err="1" smtClean="0"/>
              <a:t>nformation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board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about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the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French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language</a:t>
            </a:r>
            <a:r>
              <a:rPr lang="hu-HU" sz="3600" i="1" dirty="0"/>
              <a:t>)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1121"/>
            <a:ext cx="5393346" cy="3300508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84" y="2481121"/>
            <a:ext cx="6417796" cy="3880767"/>
          </a:xfrm>
        </p:spPr>
      </p:pic>
    </p:spTree>
    <p:extLst>
      <p:ext uri="{BB962C8B-B14F-4D97-AF65-F5344CB8AC3E}">
        <p14:creationId xmlns:p14="http://schemas.microsoft.com/office/powerpoint/2010/main" val="12132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2</a:t>
            </a:r>
            <a:r>
              <a:rPr lang="hu-HU" b="1" dirty="0" smtClean="0"/>
              <a:t>.nap-Találkozó az Igazgató </a:t>
            </a:r>
            <a:r>
              <a:rPr lang="hu-HU" b="1" dirty="0"/>
              <a:t>Ú</a:t>
            </a:r>
            <a:r>
              <a:rPr lang="hu-HU" b="1" dirty="0" smtClean="0"/>
              <a:t>rral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i="1" dirty="0" smtClean="0"/>
              <a:t>(meeting </a:t>
            </a:r>
            <a:r>
              <a:rPr lang="hu-HU" sz="3600" i="1" dirty="0" err="1" smtClean="0"/>
              <a:t>with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the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principal</a:t>
            </a:r>
            <a:r>
              <a:rPr lang="hu-HU" sz="3600" i="1" dirty="0" smtClean="0"/>
              <a:t> of DTMG)</a:t>
            </a:r>
            <a:endParaRPr lang="hu-HU" sz="36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0" y="2262981"/>
            <a:ext cx="5438251" cy="400163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83" y="2490281"/>
            <a:ext cx="6011693" cy="3774332"/>
          </a:xfrm>
        </p:spPr>
      </p:pic>
    </p:spTree>
    <p:extLst>
      <p:ext uri="{BB962C8B-B14F-4D97-AF65-F5344CB8AC3E}">
        <p14:creationId xmlns:p14="http://schemas.microsoft.com/office/powerpoint/2010/main" val="36509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900" b="1" dirty="0"/>
              <a:t>3</a:t>
            </a:r>
            <a:r>
              <a:rPr lang="hu-HU" sz="4900" b="1" dirty="0" smtClean="0"/>
              <a:t>.Nap – a Bóbita Óvodában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(a </a:t>
            </a:r>
            <a:r>
              <a:rPr lang="hu-HU" i="1" dirty="0" err="1"/>
              <a:t>v</a:t>
            </a:r>
            <a:r>
              <a:rPr lang="hu-HU" i="1" dirty="0" err="1" smtClean="0"/>
              <a:t>isit</a:t>
            </a:r>
            <a:r>
              <a:rPr lang="hu-HU" i="1" dirty="0" smtClean="0"/>
              <a:t> </a:t>
            </a:r>
            <a:r>
              <a:rPr lang="hu-HU" i="1" dirty="0" err="1" smtClean="0"/>
              <a:t>at</a:t>
            </a:r>
            <a:r>
              <a:rPr lang="hu-HU" i="1" dirty="0"/>
              <a:t> </a:t>
            </a:r>
            <a:r>
              <a:rPr lang="hu-HU" i="1" dirty="0" smtClean="0"/>
              <a:t>Bóbita </a:t>
            </a:r>
            <a:r>
              <a:rPr lang="hu-HU" i="1" dirty="0" err="1"/>
              <a:t>k</a:t>
            </a:r>
            <a:r>
              <a:rPr lang="hu-HU" i="1" dirty="0" err="1" smtClean="0"/>
              <a:t>indergarten</a:t>
            </a:r>
            <a:r>
              <a:rPr lang="hu-HU" i="1" dirty="0" smtClean="0"/>
              <a:t>)</a:t>
            </a:r>
            <a:endParaRPr lang="hu-HU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6" y="2014194"/>
            <a:ext cx="5874046" cy="329803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41" y="2907890"/>
            <a:ext cx="6368212" cy="3582119"/>
          </a:xfrm>
        </p:spPr>
      </p:pic>
    </p:spTree>
    <p:extLst>
      <p:ext uri="{BB962C8B-B14F-4D97-AF65-F5344CB8AC3E}">
        <p14:creationId xmlns:p14="http://schemas.microsoft.com/office/powerpoint/2010/main" val="8502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817123" y="252919"/>
            <a:ext cx="13009123" cy="1926077"/>
          </a:xfrm>
        </p:spPr>
        <p:txBody>
          <a:bodyPr>
            <a:normAutofit/>
          </a:bodyPr>
          <a:lstStyle/>
          <a:p>
            <a:pPr algn="ctr"/>
            <a:r>
              <a:rPr lang="hu-HU" sz="3800" dirty="0" smtClean="0"/>
              <a:t>      </a:t>
            </a:r>
            <a:r>
              <a:rPr lang="hu-HU" sz="3800" b="1" dirty="0"/>
              <a:t>4</a:t>
            </a:r>
            <a:r>
              <a:rPr lang="hu-HU" sz="3800" b="1" dirty="0" smtClean="0"/>
              <a:t>. nap – a Kossuth Zsuzsanna Szakképző Iskolában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dirty="0" smtClean="0"/>
              <a:t>(</a:t>
            </a:r>
            <a:r>
              <a:rPr lang="hu-HU" sz="3600" i="1" dirty="0" smtClean="0"/>
              <a:t>a </a:t>
            </a:r>
            <a:r>
              <a:rPr lang="hu-HU" sz="3600" i="1" dirty="0" err="1" smtClean="0"/>
              <a:t>visit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at</a:t>
            </a:r>
            <a:r>
              <a:rPr lang="hu-HU" sz="3600" i="1" dirty="0" smtClean="0"/>
              <a:t> Kossuth Zsuzsanna </a:t>
            </a:r>
            <a:r>
              <a:rPr lang="hu-HU" sz="3600" i="1" dirty="0" err="1" smtClean="0"/>
              <a:t>Vocational</a:t>
            </a:r>
            <a:r>
              <a:rPr lang="hu-HU" sz="3600" i="1" dirty="0" smtClean="0"/>
              <a:t> </a:t>
            </a:r>
            <a:r>
              <a:rPr lang="hu-HU" sz="3600" i="1" dirty="0" err="1" smtClean="0"/>
              <a:t>School</a:t>
            </a:r>
            <a:r>
              <a:rPr lang="hu-HU" sz="3600" i="1" dirty="0" smtClean="0"/>
              <a:t>)</a:t>
            </a:r>
            <a:endParaRPr lang="hu-HU" sz="3600" i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194"/>
            <a:ext cx="6804973" cy="3877271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34" y="2597033"/>
            <a:ext cx="6443953" cy="4008048"/>
          </a:xfrm>
        </p:spPr>
      </p:pic>
    </p:spTree>
    <p:extLst>
      <p:ext uri="{BB962C8B-B14F-4D97-AF65-F5344CB8AC3E}">
        <p14:creationId xmlns:p14="http://schemas.microsoft.com/office/powerpoint/2010/main" val="329998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2919" y="642594"/>
            <a:ext cx="11361907" cy="1371600"/>
          </a:xfrm>
        </p:spPr>
        <p:txBody>
          <a:bodyPr>
            <a:normAutofit/>
          </a:bodyPr>
          <a:lstStyle/>
          <a:p>
            <a:pPr algn="ctr"/>
            <a:r>
              <a:rPr lang="hu-HU" b="1" dirty="0"/>
              <a:t>4</a:t>
            </a:r>
            <a:r>
              <a:rPr lang="hu-HU" b="1" dirty="0" smtClean="0"/>
              <a:t>. nap – Ajándékkészítés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4000" i="1" dirty="0" smtClean="0"/>
              <a:t>(</a:t>
            </a:r>
            <a:r>
              <a:rPr lang="hu-HU" sz="4000" i="1" dirty="0" err="1" smtClean="0"/>
              <a:t>learning</a:t>
            </a:r>
            <a:r>
              <a:rPr lang="hu-HU" sz="4000" i="1" dirty="0" smtClean="0"/>
              <a:t> </a:t>
            </a:r>
            <a:r>
              <a:rPr lang="hu-HU" sz="4000" i="1" dirty="0" err="1" smtClean="0"/>
              <a:t>by</a:t>
            </a:r>
            <a:r>
              <a:rPr lang="hu-HU" sz="4000" i="1" dirty="0" smtClean="0"/>
              <a:t> </a:t>
            </a:r>
            <a:r>
              <a:rPr lang="hu-HU" sz="4000" i="1" dirty="0" err="1" smtClean="0"/>
              <a:t>doing</a:t>
            </a:r>
            <a:r>
              <a:rPr lang="hu-HU" sz="4000" i="1" dirty="0" smtClean="0"/>
              <a:t>)</a:t>
            </a:r>
            <a:endParaRPr lang="hu-HU" sz="4000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2529858"/>
            <a:ext cx="5445854" cy="306329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6585" y="2522490"/>
            <a:ext cx="4836149" cy="2720333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0891" y="3159921"/>
            <a:ext cx="4394741" cy="247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1187</TotalTime>
  <Words>173</Words>
  <Application>Microsoft Office PowerPoint</Application>
  <PresentationFormat>Szélesvásznú</PresentationFormat>
  <Paragraphs>26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7" baseType="lpstr">
      <vt:lpstr>Century Gothic</vt:lpstr>
      <vt:lpstr>Garamond</vt:lpstr>
      <vt:lpstr>Wingdings</vt:lpstr>
      <vt:lpstr>Szappan</vt:lpstr>
      <vt:lpstr>A lamballe-i delegáció látogatása Dabason ( a VISIT FROM FRANCE  IN dtmg)</vt:lpstr>
      <vt:lpstr>1. Nap - Érkezés  - 2018. február 18. (without luggage )</vt:lpstr>
      <vt:lpstr>2. nap- a DTMG-ben- iskolabemutatás (presentation of school DTMG)</vt:lpstr>
      <vt:lpstr>2.nap- a DTMG-ben-óralátogatás, szakmai beszélgetés (observation of lessons,  presentation about the French school system)</vt:lpstr>
      <vt:lpstr>2. nap - a DTMG-ben- infó paraván (information board about the French language)</vt:lpstr>
      <vt:lpstr>2.nap-Találkozó az Igazgató Úrral (meeting with the principal of DTMG)</vt:lpstr>
      <vt:lpstr>3.Nap – a Bóbita Óvodában (a visit at Bóbita kindergarten)</vt:lpstr>
      <vt:lpstr>      4. nap – a Kossuth Zsuzsanna Szakképző Iskolában (a visit at Kossuth Zsuzsanna Vocational School)</vt:lpstr>
      <vt:lpstr>4. nap – Ajándékkészítés  (learning by doing)</vt:lpstr>
      <vt:lpstr>4. Nap  – Der König und das Gespenst - színdarabpróba (Workshop - read and play theater)</vt:lpstr>
      <vt:lpstr>4. Nap  – Der König und das Gespenst - színdarabpróba (Workshop - read and play theater)</vt:lpstr>
      <vt:lpstr>5. nap  – Der König und das Gespenst Gyermekvár Német Nemzetiségi Óvoda ( theater in the German Kindergarten )</vt:lpstr>
      <vt:lpstr>5. nap  – Der König und das Gespenst Gyermekvár Német Nemzetiségi Óvoda (theater in the German Kindergarten )</vt:lpstr>
      <vt:lpstr>5. nap  – Szakmai beszélgetés, koordinálás (teachers’ workshop)</vt:lpstr>
      <vt:lpstr>5.nap- közös vacsora a Tanyacsárdában     (farewell party at a farm restaurant  )</vt:lpstr>
      <vt:lpstr>5. nap – Erasmus+ Fal avatás  (unveiling of Erasmus Wall) </vt:lpstr>
      <vt:lpstr>6. nap – Erasmus+ Fal avatás  (erasmus+ wall in DTMG)</vt:lpstr>
      <vt:lpstr>6. nap – Búcsú  from DTMG     (saying good-bye )</vt:lpstr>
      <vt:lpstr>6. nap- budapesti városnézés (sightseeing in Budapest)</vt:lpstr>
      <vt:lpstr>6. nap- budapesti városnézés (sightseeing in Budapest)</vt:lpstr>
      <vt:lpstr>7. nap- hazautazás (flying back to France) </vt:lpstr>
      <vt:lpstr>Köszönöm az összefogást és az élményt!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lamballe-i delegáció látogatása Dabason</dc:title>
  <dc:creator>Windows-felhasználó</dc:creator>
  <cp:lastModifiedBy>Admin</cp:lastModifiedBy>
  <cp:revision>28</cp:revision>
  <dcterms:created xsi:type="dcterms:W3CDTF">2018-02-25T16:38:34Z</dcterms:created>
  <dcterms:modified xsi:type="dcterms:W3CDTF">2020-07-16T18:19:52Z</dcterms:modified>
</cp:coreProperties>
</file>