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7" d="100"/>
          <a:sy n="57" d="100"/>
        </p:scale>
        <p:origin x="6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Tiedonkeruu-</a:t>
            </a:r>
            <a:br>
              <a:rPr lang="fi-FI" dirty="0" smtClean="0"/>
            </a:br>
            <a:r>
              <a:rPr lang="fi-FI" dirty="0" smtClean="0"/>
              <a:t>menetelmät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188151" y="6070635"/>
            <a:ext cx="9376320" cy="742279"/>
          </a:xfrm>
        </p:spPr>
        <p:txBody>
          <a:bodyPr/>
          <a:lstStyle/>
          <a:p>
            <a:r>
              <a:rPr lang="fi-FI" dirty="0" smtClean="0"/>
              <a:t>                                  Johanna </a:t>
            </a:r>
            <a:r>
              <a:rPr lang="fi-FI" dirty="0" err="1" smtClean="0"/>
              <a:t>paronen</a:t>
            </a:r>
            <a:r>
              <a:rPr lang="fi-FI" dirty="0" smtClean="0"/>
              <a:t>  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36604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05467" y="382384"/>
            <a:ext cx="10178322" cy="4539239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sz="6700" dirty="0" smtClean="0"/>
              <a:t>havainnointi</a:t>
            </a:r>
            <a:r>
              <a:rPr lang="fi-FI" sz="6000" dirty="0"/>
              <a:t/>
            </a:r>
            <a:br>
              <a:rPr lang="fi-FI" sz="6000" dirty="0"/>
            </a:br>
            <a:r>
              <a:rPr lang="fi-FI" sz="6000" dirty="0" smtClean="0"/>
              <a:t/>
            </a:r>
            <a:br>
              <a:rPr lang="fi-FI" sz="6000" dirty="0" smtClean="0"/>
            </a:br>
            <a:endParaRPr lang="fi-FI" sz="6000" dirty="0"/>
          </a:p>
        </p:txBody>
      </p:sp>
    </p:spTree>
    <p:extLst>
      <p:ext uri="{BB962C8B-B14F-4D97-AF65-F5344CB8AC3E}">
        <p14:creationId xmlns:p14="http://schemas.microsoft.com/office/powerpoint/2010/main" val="2964054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4740944"/>
          </a:xfrm>
        </p:spPr>
        <p:txBody>
          <a:bodyPr>
            <a:normAutofit/>
          </a:bodyPr>
          <a:lstStyle/>
          <a:p>
            <a:pPr algn="ctr"/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sz="6000" dirty="0" smtClean="0"/>
              <a:t>kuunteleminen</a:t>
            </a:r>
            <a:endParaRPr lang="fi-FI" sz="6000" dirty="0"/>
          </a:p>
        </p:txBody>
      </p:sp>
    </p:spTree>
    <p:extLst>
      <p:ext uri="{BB962C8B-B14F-4D97-AF65-F5344CB8AC3E}">
        <p14:creationId xmlns:p14="http://schemas.microsoft.com/office/powerpoint/2010/main" val="3939850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4"/>
            <a:ext cx="10178322" cy="4982991"/>
          </a:xfrm>
        </p:spPr>
        <p:txBody>
          <a:bodyPr>
            <a:normAutofit/>
          </a:bodyPr>
          <a:lstStyle/>
          <a:p>
            <a:pPr algn="ctr"/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/>
              <a:t/>
            </a:r>
            <a:br>
              <a:rPr lang="fi-FI" dirty="0"/>
            </a:br>
            <a:r>
              <a:rPr lang="fi-FI" sz="6000" dirty="0" smtClean="0"/>
              <a:t>Omaisten, vanhempien kanssa keskusteleminen</a:t>
            </a:r>
            <a:endParaRPr lang="fi-FI" sz="6000" dirty="0"/>
          </a:p>
        </p:txBody>
      </p:sp>
    </p:spTree>
    <p:extLst>
      <p:ext uri="{BB962C8B-B14F-4D97-AF65-F5344CB8AC3E}">
        <p14:creationId xmlns:p14="http://schemas.microsoft.com/office/powerpoint/2010/main" val="1857710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1519518"/>
            <a:ext cx="10178322" cy="3913093"/>
          </a:xfrm>
        </p:spPr>
        <p:txBody>
          <a:bodyPr>
            <a:normAutofit/>
          </a:bodyPr>
          <a:lstStyle/>
          <a:p>
            <a:pPr algn="ctr"/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sz="6000" dirty="0" smtClean="0"/>
              <a:t>kirjalliset kyselyt, lausunnot, suunnitelmat</a:t>
            </a:r>
            <a:endParaRPr lang="fi-FI" sz="6000" dirty="0"/>
          </a:p>
        </p:txBody>
      </p:sp>
    </p:spTree>
    <p:extLst>
      <p:ext uri="{BB962C8B-B14F-4D97-AF65-F5344CB8AC3E}">
        <p14:creationId xmlns:p14="http://schemas.microsoft.com/office/powerpoint/2010/main" val="245422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564776"/>
            <a:ext cx="10178322" cy="4208929"/>
          </a:xfrm>
        </p:spPr>
        <p:txBody>
          <a:bodyPr>
            <a:normAutofit/>
          </a:bodyPr>
          <a:lstStyle/>
          <a:p>
            <a:pPr algn="ctr"/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sz="6000" dirty="0" smtClean="0"/>
              <a:t>Yhteistyö työyhteisön sisällä</a:t>
            </a:r>
            <a:endParaRPr lang="fi-FI" sz="6000" dirty="0"/>
          </a:p>
        </p:txBody>
      </p:sp>
    </p:spTree>
    <p:extLst>
      <p:ext uri="{BB962C8B-B14F-4D97-AF65-F5344CB8AC3E}">
        <p14:creationId xmlns:p14="http://schemas.microsoft.com/office/powerpoint/2010/main" val="2679187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2299447"/>
            <a:ext cx="10178322" cy="3711388"/>
          </a:xfrm>
        </p:spPr>
        <p:txBody>
          <a:bodyPr>
            <a:normAutofit/>
          </a:bodyPr>
          <a:lstStyle/>
          <a:p>
            <a:pPr algn="ctr"/>
            <a:r>
              <a:rPr lang="fi-FI" dirty="0" smtClean="0"/>
              <a:t/>
            </a:r>
            <a:br>
              <a:rPr lang="fi-FI" dirty="0" smtClean="0"/>
            </a:br>
            <a:r>
              <a:rPr lang="fi-FI" sz="6000" dirty="0" smtClean="0"/>
              <a:t>Moniammatillinen yhteistyö</a:t>
            </a:r>
            <a:endParaRPr lang="fi-FI" sz="6000" dirty="0"/>
          </a:p>
        </p:txBody>
      </p:sp>
    </p:spTree>
    <p:extLst>
      <p:ext uri="{BB962C8B-B14F-4D97-AF65-F5344CB8AC3E}">
        <p14:creationId xmlns:p14="http://schemas.microsoft.com/office/powerpoint/2010/main" val="872984025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TM10001106[[fn=Merkki]]</Template>
  <TotalTime>10</TotalTime>
  <Words>42</Words>
  <Application>Microsoft Office PowerPoint</Application>
  <PresentationFormat>Laajakuva</PresentationFormat>
  <Paragraphs>8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Gill Sans MT</vt:lpstr>
      <vt:lpstr>Impact</vt:lpstr>
      <vt:lpstr>Badge</vt:lpstr>
      <vt:lpstr>Tiedonkeruu- menetelmät</vt:lpstr>
      <vt:lpstr>   havainnointi  </vt:lpstr>
      <vt:lpstr>    kuunteleminen</vt:lpstr>
      <vt:lpstr>   Omaisten, vanhempien kanssa keskusteleminen</vt:lpstr>
      <vt:lpstr>  kirjalliset kyselyt, lausunnot, suunnitelmat</vt:lpstr>
      <vt:lpstr>   Yhteistyö työyhteisön sisällä</vt:lpstr>
      <vt:lpstr> Moniammatillinen yhteistyö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tiedonkeruumenetelmät</dc:title>
  <dc:creator>Paronen Johanna</dc:creator>
  <cp:lastModifiedBy>Paronen Johanna</cp:lastModifiedBy>
  <cp:revision>4</cp:revision>
  <dcterms:created xsi:type="dcterms:W3CDTF">2020-12-08T09:11:01Z</dcterms:created>
  <dcterms:modified xsi:type="dcterms:W3CDTF">2020-12-08T09:21:31Z</dcterms:modified>
</cp:coreProperties>
</file>