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6" r:id="rId5"/>
  </p:sldMasterIdLst>
  <p:notesMasterIdLst>
    <p:notesMasterId r:id="rId37"/>
  </p:notesMasterIdLst>
  <p:sldIdLst>
    <p:sldId id="275" r:id="rId6"/>
    <p:sldId id="293" r:id="rId7"/>
    <p:sldId id="299" r:id="rId8"/>
    <p:sldId id="300" r:id="rId9"/>
    <p:sldId id="304" r:id="rId10"/>
    <p:sldId id="306" r:id="rId11"/>
    <p:sldId id="301" r:id="rId12"/>
    <p:sldId id="302" r:id="rId13"/>
    <p:sldId id="303" r:id="rId14"/>
    <p:sldId id="278" r:id="rId15"/>
    <p:sldId id="259" r:id="rId16"/>
    <p:sldId id="305" r:id="rId17"/>
    <p:sldId id="267" r:id="rId18"/>
    <p:sldId id="258" r:id="rId19"/>
    <p:sldId id="280" r:id="rId20"/>
    <p:sldId id="260" r:id="rId21"/>
    <p:sldId id="273" r:id="rId22"/>
    <p:sldId id="263" r:id="rId23"/>
    <p:sldId id="289" r:id="rId24"/>
    <p:sldId id="290" r:id="rId25"/>
    <p:sldId id="291" r:id="rId26"/>
    <p:sldId id="287" r:id="rId27"/>
    <p:sldId id="288" r:id="rId28"/>
    <p:sldId id="261" r:id="rId29"/>
    <p:sldId id="266" r:id="rId30"/>
    <p:sldId id="274" r:id="rId31"/>
    <p:sldId id="270" r:id="rId32"/>
    <p:sldId id="257" r:id="rId33"/>
    <p:sldId id="262" r:id="rId34"/>
    <p:sldId id="292" r:id="rId35"/>
    <p:sldId id="268" r:id="rId36"/>
  </p:sldIdLst>
  <p:sldSz cx="9144000" cy="6858000" type="screen4x3"/>
  <p:notesSz cx="6858000" cy="9144000"/>
  <p:defaultTextStyle>
    <a:defPPr>
      <a:defRPr lang="fi-FI"/>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yvaskylan kaupunki" initials="Jk" lastIdx="1" clrIdx="0"/>
  <p:cmAuthor id="1" name="Jarmo.Lyhty" initials="Ja" lastIdx="1" clrIdx="1">
    <p:extLst>
      <p:ext uri="{19B8F6BF-5375-455C-9EA6-DF929625EA0E}">
        <p15:presenceInfo xmlns:p15="http://schemas.microsoft.com/office/powerpoint/2012/main" userId="S::jarmo.lyhty@cygnnet.fi::ad0a9bc0-515a-4757-a4dd-e2fa576998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1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ny.Kotro" userId="S::johnny.kotro@cygnnet.fi::7093220d-880b-45a3-8629-38cbc013518c" providerId="AD" clId="Web-{347A350C-65DF-4800-8B81-C96F164B47BA}"/>
    <pc:docChg chg="addSld delSld modSld">
      <pc:chgData name="Johnny.Kotro" userId="S::johnny.kotro@cygnnet.fi::7093220d-880b-45a3-8629-38cbc013518c" providerId="AD" clId="Web-{347A350C-65DF-4800-8B81-C96F164B47BA}" dt="2018-09-07T10:28:03.917" v="5" actId="20577"/>
      <pc:docMkLst>
        <pc:docMk/>
      </pc:docMkLst>
      <pc:sldChg chg="modSp add del">
        <pc:chgData name="Johnny.Kotro" userId="S::johnny.kotro@cygnnet.fi::7093220d-880b-45a3-8629-38cbc013518c" providerId="AD" clId="Web-{347A350C-65DF-4800-8B81-C96F164B47BA}" dt="2018-09-07T10:28:03.917" v="5" actId="20577"/>
        <pc:sldMkLst>
          <pc:docMk/>
          <pc:sldMk cId="3515909464" sldId="260"/>
        </pc:sldMkLst>
        <pc:spChg chg="mod">
          <ac:chgData name="Johnny.Kotro" userId="S::johnny.kotro@cygnnet.fi::7093220d-880b-45a3-8629-38cbc013518c" providerId="AD" clId="Web-{347A350C-65DF-4800-8B81-C96F164B47BA}" dt="2018-09-07T10:28:03.917" v="5" actId="20577"/>
          <ac:spMkLst>
            <pc:docMk/>
            <pc:sldMk cId="3515909464" sldId="260"/>
            <ac:spMk id="8" creationId="{1DE8F9AD-3F83-4718-AD8D-2556F84909EE}"/>
          </ac:spMkLst>
        </pc:spChg>
      </pc:sldChg>
    </pc:docChg>
  </pc:docChgLst>
  <pc:docChgLst>
    <pc:chgData name="Vieras" userId="S::urn:spo:anon#bb5bcd1572cb724461defa2dad7e2a3e137e321a57066d58be399440feea7faf::" providerId="AD" clId="Web-{B748FA23-E3C4-451D-B306-EB4D691BB7B6}"/>
    <pc:docChg chg="addSld modSld sldOrd">
      <pc:chgData name="Vieras" userId="S::urn:spo:anon#bb5bcd1572cb724461defa2dad7e2a3e137e321a57066d58be399440feea7faf::" providerId="AD" clId="Web-{B748FA23-E3C4-451D-B306-EB4D691BB7B6}" dt="2018-09-13T10:46:01.441" v="699" actId="1076"/>
      <pc:docMkLst>
        <pc:docMk/>
      </pc:docMkLst>
      <pc:sldChg chg="addSp delSp modSp">
        <pc:chgData name="Vieras" userId="S::urn:spo:anon#bb5bcd1572cb724461defa2dad7e2a3e137e321a57066d58be399440feea7faf::" providerId="AD" clId="Web-{B748FA23-E3C4-451D-B306-EB4D691BB7B6}" dt="2018-09-13T09:24:01.813" v="58"/>
        <pc:sldMkLst>
          <pc:docMk/>
          <pc:sldMk cId="1636249781" sldId="256"/>
        </pc:sldMkLst>
        <pc:spChg chg="mod">
          <ac:chgData name="Vieras" userId="S::urn:spo:anon#bb5bcd1572cb724461defa2dad7e2a3e137e321a57066d58be399440feea7faf::" providerId="AD" clId="Web-{B748FA23-E3C4-451D-B306-EB4D691BB7B6}" dt="2018-09-13T09:23:50.204" v="56" actId="1076"/>
          <ac:spMkLst>
            <pc:docMk/>
            <pc:sldMk cId="1636249781" sldId="256"/>
            <ac:spMk id="3" creationId="{00000000-0000-0000-0000-000000000000}"/>
          </ac:spMkLst>
        </pc:spChg>
        <pc:spChg chg="add del">
          <ac:chgData name="Vieras" userId="S::urn:spo:anon#bb5bcd1572cb724461defa2dad7e2a3e137e321a57066d58be399440feea7faf::" providerId="AD" clId="Web-{B748FA23-E3C4-451D-B306-EB4D691BB7B6}" dt="2018-09-13T09:24:01.813" v="58"/>
          <ac:spMkLst>
            <pc:docMk/>
            <pc:sldMk cId="1636249781" sldId="256"/>
            <ac:spMk id="5" creationId="{BD8638BC-1221-4191-9BAE-5732228C6BA1}"/>
          </ac:spMkLst>
        </pc:spChg>
      </pc:sldChg>
      <pc:sldChg chg="modSp">
        <pc:chgData name="Vieras" userId="S::urn:spo:anon#bb5bcd1572cb724461defa2dad7e2a3e137e321a57066d58be399440feea7faf::" providerId="AD" clId="Web-{B748FA23-E3C4-451D-B306-EB4D691BB7B6}" dt="2018-09-13T09:29:53.642" v="88" actId="20577"/>
        <pc:sldMkLst>
          <pc:docMk/>
          <pc:sldMk cId="902778135" sldId="257"/>
        </pc:sldMkLst>
        <pc:spChg chg="mod">
          <ac:chgData name="Vieras" userId="S::urn:spo:anon#bb5bcd1572cb724461defa2dad7e2a3e137e321a57066d58be399440feea7faf::" providerId="AD" clId="Web-{B748FA23-E3C4-451D-B306-EB4D691BB7B6}" dt="2018-09-13T09:29:53.642" v="88" actId="20577"/>
          <ac:spMkLst>
            <pc:docMk/>
            <pc:sldMk cId="902778135" sldId="257"/>
            <ac:spMk id="3" creationId="{00000000-0000-0000-0000-000000000000}"/>
          </ac:spMkLst>
        </pc:spChg>
      </pc:sldChg>
      <pc:sldChg chg="modSp">
        <pc:chgData name="Vieras" userId="S::urn:spo:anon#bb5bcd1572cb724461defa2dad7e2a3e137e321a57066d58be399440feea7faf::" providerId="AD" clId="Web-{B748FA23-E3C4-451D-B306-EB4D691BB7B6}" dt="2018-09-13T09:31:58.548" v="92" actId="20577"/>
        <pc:sldMkLst>
          <pc:docMk/>
          <pc:sldMk cId="3357918803" sldId="259"/>
        </pc:sldMkLst>
        <pc:spChg chg="mod">
          <ac:chgData name="Vieras" userId="S::urn:spo:anon#bb5bcd1572cb724461defa2dad7e2a3e137e321a57066d58be399440feea7faf::" providerId="AD" clId="Web-{B748FA23-E3C4-451D-B306-EB4D691BB7B6}" dt="2018-09-13T09:31:58.548" v="92" actId="20577"/>
          <ac:spMkLst>
            <pc:docMk/>
            <pc:sldMk cId="3357918803" sldId="259"/>
            <ac:spMk id="3" creationId="{5D3494AF-8616-4BFE-AE4F-3DFD5072B60F}"/>
          </ac:spMkLst>
        </pc:spChg>
      </pc:sldChg>
      <pc:sldChg chg="modSp">
        <pc:chgData name="Vieras" userId="S::urn:spo:anon#bb5bcd1572cb724461defa2dad7e2a3e137e321a57066d58be399440feea7faf::" providerId="AD" clId="Web-{B748FA23-E3C4-451D-B306-EB4D691BB7B6}" dt="2018-09-13T10:06:26.596" v="296" actId="20577"/>
        <pc:sldMkLst>
          <pc:docMk/>
          <pc:sldMk cId="3173953727" sldId="261"/>
        </pc:sldMkLst>
        <pc:spChg chg="mod">
          <ac:chgData name="Vieras" userId="S::urn:spo:anon#bb5bcd1572cb724461defa2dad7e2a3e137e321a57066d58be399440feea7faf::" providerId="AD" clId="Web-{B748FA23-E3C4-451D-B306-EB4D691BB7B6}" dt="2018-09-13T10:06:26.596" v="296" actId="20577"/>
          <ac:spMkLst>
            <pc:docMk/>
            <pc:sldMk cId="3173953727" sldId="261"/>
            <ac:spMk id="3" creationId="{34C8720A-2A6B-4268-855D-D7C72D1DC3CA}"/>
          </ac:spMkLst>
        </pc:spChg>
      </pc:sldChg>
      <pc:sldChg chg="modSp">
        <pc:chgData name="Vieras" userId="S::urn:spo:anon#bb5bcd1572cb724461defa2dad7e2a3e137e321a57066d58be399440feea7faf::" providerId="AD" clId="Web-{B748FA23-E3C4-451D-B306-EB4D691BB7B6}" dt="2018-09-13T10:25:07.722" v="451" actId="20577"/>
        <pc:sldMkLst>
          <pc:docMk/>
          <pc:sldMk cId="3258990653" sldId="262"/>
        </pc:sldMkLst>
        <pc:spChg chg="mod">
          <ac:chgData name="Vieras" userId="S::urn:spo:anon#bb5bcd1572cb724461defa2dad7e2a3e137e321a57066d58be399440feea7faf::" providerId="AD" clId="Web-{B748FA23-E3C4-451D-B306-EB4D691BB7B6}" dt="2018-09-13T10:18:41.894" v="312" actId="20577"/>
          <ac:spMkLst>
            <pc:docMk/>
            <pc:sldMk cId="3258990653" sldId="262"/>
            <ac:spMk id="2" creationId="{7579DD68-A9AB-4957-8657-91AF94109221}"/>
          </ac:spMkLst>
        </pc:spChg>
        <pc:spChg chg="mod">
          <ac:chgData name="Vieras" userId="S::urn:spo:anon#bb5bcd1572cb724461defa2dad7e2a3e137e321a57066d58be399440feea7faf::" providerId="AD" clId="Web-{B748FA23-E3C4-451D-B306-EB4D691BB7B6}" dt="2018-09-13T10:25:07.722" v="451" actId="20577"/>
          <ac:spMkLst>
            <pc:docMk/>
            <pc:sldMk cId="3258990653" sldId="262"/>
            <ac:spMk id="3" creationId="{2ABFF2A6-54C1-48A4-B1CE-17BD3857CF15}"/>
          </ac:spMkLst>
        </pc:spChg>
      </pc:sldChg>
      <pc:sldChg chg="modSp modNotes">
        <pc:chgData name="Vieras" userId="S::urn:spo:anon#bb5bcd1572cb724461defa2dad7e2a3e137e321a57066d58be399440feea7faf::" providerId="AD" clId="Web-{B748FA23-E3C4-451D-B306-EB4D691BB7B6}" dt="2018-09-13T09:57:11.127" v="178"/>
        <pc:sldMkLst>
          <pc:docMk/>
          <pc:sldMk cId="569716329" sldId="263"/>
        </pc:sldMkLst>
        <pc:spChg chg="mod">
          <ac:chgData name="Vieras" userId="S::urn:spo:anon#bb5bcd1572cb724461defa2dad7e2a3e137e321a57066d58be399440feea7faf::" providerId="AD" clId="Web-{B748FA23-E3C4-451D-B306-EB4D691BB7B6}" dt="2018-09-13T09:56:47.205" v="175" actId="20577"/>
          <ac:spMkLst>
            <pc:docMk/>
            <pc:sldMk cId="569716329" sldId="263"/>
            <ac:spMk id="3" creationId="{57933A59-6DCB-4B4B-85D1-9851AB13ED38}"/>
          </ac:spMkLst>
        </pc:spChg>
      </pc:sldChg>
      <pc:sldChg chg="modSp">
        <pc:chgData name="Vieras" userId="S::urn:spo:anon#bb5bcd1572cb724461defa2dad7e2a3e137e321a57066d58be399440feea7faf::" providerId="AD" clId="Web-{B748FA23-E3C4-451D-B306-EB4D691BB7B6}" dt="2018-09-13T10:22:00.706" v="353" actId="20577"/>
        <pc:sldMkLst>
          <pc:docMk/>
          <pc:sldMk cId="3155928253" sldId="264"/>
        </pc:sldMkLst>
        <pc:spChg chg="mod">
          <ac:chgData name="Vieras" userId="S::urn:spo:anon#bb5bcd1572cb724461defa2dad7e2a3e137e321a57066d58be399440feea7faf::" providerId="AD" clId="Web-{B748FA23-E3C4-451D-B306-EB4D691BB7B6}" dt="2018-09-13T10:22:00.706" v="353" actId="20577"/>
          <ac:spMkLst>
            <pc:docMk/>
            <pc:sldMk cId="3155928253" sldId="264"/>
            <ac:spMk id="2" creationId="{C8CA61CE-450B-48D8-ACFA-FC426A090F90}"/>
          </ac:spMkLst>
        </pc:spChg>
      </pc:sldChg>
      <pc:sldChg chg="modSp modNotes">
        <pc:chgData name="Vieras" userId="S::urn:spo:anon#bb5bcd1572cb724461defa2dad7e2a3e137e321a57066d58be399440feea7faf::" providerId="AD" clId="Web-{B748FA23-E3C4-451D-B306-EB4D691BB7B6}" dt="2018-09-13T09:59:09.909" v="264" actId="20577"/>
        <pc:sldMkLst>
          <pc:docMk/>
          <pc:sldMk cId="1198299579" sldId="266"/>
        </pc:sldMkLst>
        <pc:spChg chg="mod">
          <ac:chgData name="Vieras" userId="S::urn:spo:anon#bb5bcd1572cb724461defa2dad7e2a3e137e321a57066d58be399440feea7faf::" providerId="AD" clId="Web-{B748FA23-E3C4-451D-B306-EB4D691BB7B6}" dt="2018-09-13T09:58:02.596" v="190" actId="20577"/>
          <ac:spMkLst>
            <pc:docMk/>
            <pc:sldMk cId="1198299579" sldId="266"/>
            <ac:spMk id="2" creationId="{36F2CB61-38B3-41BA-8EE9-7FE754D49F32}"/>
          </ac:spMkLst>
        </pc:spChg>
        <pc:spChg chg="mod">
          <ac:chgData name="Vieras" userId="S::urn:spo:anon#bb5bcd1572cb724461defa2dad7e2a3e137e321a57066d58be399440feea7faf::" providerId="AD" clId="Web-{B748FA23-E3C4-451D-B306-EB4D691BB7B6}" dt="2018-09-13T09:59:09.909" v="264" actId="20577"/>
          <ac:spMkLst>
            <pc:docMk/>
            <pc:sldMk cId="1198299579" sldId="266"/>
            <ac:spMk id="3" creationId="{7B7D9813-8A73-4931-B200-CFA00E2A9AF0}"/>
          </ac:spMkLst>
        </pc:spChg>
      </pc:sldChg>
      <pc:sldChg chg="modSp">
        <pc:chgData name="Vieras" userId="S::urn:spo:anon#bb5bcd1572cb724461defa2dad7e2a3e137e321a57066d58be399440feea7faf::" providerId="AD" clId="Web-{B748FA23-E3C4-451D-B306-EB4D691BB7B6}" dt="2018-09-13T10:46:01.441" v="699" actId="1076"/>
        <pc:sldMkLst>
          <pc:docMk/>
          <pc:sldMk cId="3356245166" sldId="267"/>
        </pc:sldMkLst>
        <pc:spChg chg="mod">
          <ac:chgData name="Vieras" userId="S::urn:spo:anon#bb5bcd1572cb724461defa2dad7e2a3e137e321a57066d58be399440feea7faf::" providerId="AD" clId="Web-{B748FA23-E3C4-451D-B306-EB4D691BB7B6}" dt="2018-09-13T10:38:37.441" v="534" actId="20577"/>
          <ac:spMkLst>
            <pc:docMk/>
            <pc:sldMk cId="3356245166" sldId="267"/>
            <ac:spMk id="2" creationId="{3C541784-F0E7-4446-986C-D50C756B4C9D}"/>
          </ac:spMkLst>
        </pc:spChg>
        <pc:spChg chg="mod">
          <ac:chgData name="Vieras" userId="S::urn:spo:anon#bb5bcd1572cb724461defa2dad7e2a3e137e321a57066d58be399440feea7faf::" providerId="AD" clId="Web-{B748FA23-E3C4-451D-B306-EB4D691BB7B6}" dt="2018-09-13T10:45:40.831" v="698" actId="20577"/>
          <ac:spMkLst>
            <pc:docMk/>
            <pc:sldMk cId="3356245166" sldId="267"/>
            <ac:spMk id="3" creationId="{E968998E-C008-4623-B99E-1353351139AD}"/>
          </ac:spMkLst>
        </pc:spChg>
        <pc:spChg chg="mod">
          <ac:chgData name="Vieras" userId="S::urn:spo:anon#bb5bcd1572cb724461defa2dad7e2a3e137e321a57066d58be399440feea7faf::" providerId="AD" clId="Web-{B748FA23-E3C4-451D-B306-EB4D691BB7B6}" dt="2018-09-13T10:46:01.441" v="699" actId="1076"/>
          <ac:spMkLst>
            <pc:docMk/>
            <pc:sldMk cId="3356245166" sldId="267"/>
            <ac:spMk id="8" creationId="{416FEA6E-03C1-420C-BB69-F95D12E6DB93}"/>
          </ac:spMkLst>
        </pc:spChg>
      </pc:sldChg>
      <pc:sldChg chg="addSp delSp modSp new ord">
        <pc:chgData name="Vieras" userId="S::urn:spo:anon#bb5bcd1572cb724461defa2dad7e2a3e137e321a57066d58be399440feea7faf::" providerId="AD" clId="Web-{B748FA23-E3C4-451D-B306-EB4D691BB7B6}" dt="2018-09-13T10:37:44.800" v="530" actId="20577"/>
        <pc:sldMkLst>
          <pc:docMk/>
          <pc:sldMk cId="2210375763" sldId="268"/>
        </pc:sldMkLst>
        <pc:spChg chg="mod">
          <ac:chgData name="Vieras" userId="S::urn:spo:anon#bb5bcd1572cb724461defa2dad7e2a3e137e321a57066d58be399440feea7faf::" providerId="AD" clId="Web-{B748FA23-E3C4-451D-B306-EB4D691BB7B6}" dt="2018-09-13T10:21:21.456" v="328" actId="20577"/>
          <ac:spMkLst>
            <pc:docMk/>
            <pc:sldMk cId="2210375763" sldId="268"/>
            <ac:spMk id="2" creationId="{AE7B4903-7C8E-4B2D-B49A-36BBAE00D5E8}"/>
          </ac:spMkLst>
        </pc:spChg>
        <pc:spChg chg="add del mod">
          <ac:chgData name="Vieras" userId="S::urn:spo:anon#bb5bcd1572cb724461defa2dad7e2a3e137e321a57066d58be399440feea7faf::" providerId="AD" clId="Web-{B748FA23-E3C4-451D-B306-EB4D691BB7B6}" dt="2018-09-13T10:37:44.800" v="530" actId="20577"/>
          <ac:spMkLst>
            <pc:docMk/>
            <pc:sldMk cId="2210375763" sldId="268"/>
            <ac:spMk id="3" creationId="{5EF495BD-76CA-40A2-9A92-82B7E27EEABA}"/>
          </ac:spMkLst>
        </pc:spChg>
        <pc:spChg chg="add del mod">
          <ac:chgData name="Vieras" userId="S::urn:spo:anon#bb5bcd1572cb724461defa2dad7e2a3e137e321a57066d58be399440feea7faf::" providerId="AD" clId="Web-{B748FA23-E3C4-451D-B306-EB4D691BB7B6}" dt="2018-09-13T10:37:35.409" v="528"/>
          <ac:spMkLst>
            <pc:docMk/>
            <pc:sldMk cId="2210375763" sldId="268"/>
            <ac:spMk id="8" creationId="{941CF2BF-6E22-41F4-8B03-B261EE69F168}"/>
          </ac:spMkLst>
        </pc:spChg>
      </pc:sldChg>
    </pc:docChg>
  </pc:docChgLst>
  <pc:docChgLst>
    <pc:chgData name="Pipsa.Teerijoki" userId="S::pipsa.teerijoki@cygnnet.fi::cb2a9fd7-b094-4ce9-bf56-87f921f35d62" providerId="AD" clId="Web-{38604535-8178-4635-9203-A91F1C092E88}"/>
    <pc:docChg chg="modSld">
      <pc:chgData name="Pipsa.Teerijoki" userId="S::pipsa.teerijoki@cygnnet.fi::cb2a9fd7-b094-4ce9-bf56-87f921f35d62" providerId="AD" clId="Web-{38604535-8178-4635-9203-A91F1C092E88}" dt="2018-09-27T07:48:46.021" v="19" actId="20577"/>
      <pc:docMkLst>
        <pc:docMk/>
      </pc:docMkLst>
      <pc:sldChg chg="modSp">
        <pc:chgData name="Pipsa.Teerijoki" userId="S::pipsa.teerijoki@cygnnet.fi::cb2a9fd7-b094-4ce9-bf56-87f921f35d62" providerId="AD" clId="Web-{38604535-8178-4635-9203-A91F1C092E88}" dt="2018-09-27T07:48:46.021" v="19" actId="20577"/>
        <pc:sldMkLst>
          <pc:docMk/>
          <pc:sldMk cId="2580169580" sldId="277"/>
        </pc:sldMkLst>
        <pc:spChg chg="mod">
          <ac:chgData name="Pipsa.Teerijoki" userId="S::pipsa.teerijoki@cygnnet.fi::cb2a9fd7-b094-4ce9-bf56-87f921f35d62" providerId="AD" clId="Web-{38604535-8178-4635-9203-A91F1C092E88}" dt="2018-09-27T07:48:46.021" v="19" actId="20577"/>
          <ac:spMkLst>
            <pc:docMk/>
            <pc:sldMk cId="2580169580" sldId="277"/>
            <ac:spMk id="3" creationId="{00000000-0000-0000-0000-000000000000}"/>
          </ac:spMkLst>
        </pc:spChg>
      </pc:sldChg>
    </pc:docChg>
  </pc:docChgLst>
  <pc:docChgLst>
    <pc:chgData name="Riitta.Vehmas" userId="S::riitta.vehmas@cygnnet.fi::d132c0df-b94b-42ec-b8d1-d742ee26d03e" providerId="AD" clId="Web-{7CC7244E-FBAA-4845-AF55-921F7788B48B}"/>
    <pc:docChg chg="modSld">
      <pc:chgData name="Riitta.Vehmas" userId="S::riitta.vehmas@cygnnet.fi::d132c0df-b94b-42ec-b8d1-d742ee26d03e" providerId="AD" clId="Web-{7CC7244E-FBAA-4845-AF55-921F7788B48B}" dt="2018-09-07T10:26:05.420" v="257"/>
      <pc:docMkLst>
        <pc:docMk/>
      </pc:docMkLst>
      <pc:sldChg chg="modSp">
        <pc:chgData name="Riitta.Vehmas" userId="S::riitta.vehmas@cygnnet.fi::d132c0df-b94b-42ec-b8d1-d742ee26d03e" providerId="AD" clId="Web-{7CC7244E-FBAA-4845-AF55-921F7788B48B}" dt="2018-09-07T10:17:36.808" v="83" actId="14100"/>
        <pc:sldMkLst>
          <pc:docMk/>
          <pc:sldMk cId="1636249781" sldId="256"/>
        </pc:sldMkLst>
        <pc:spChg chg="mod">
          <ac:chgData name="Riitta.Vehmas" userId="S::riitta.vehmas@cygnnet.fi::d132c0df-b94b-42ec-b8d1-d742ee26d03e" providerId="AD" clId="Web-{7CC7244E-FBAA-4845-AF55-921F7788B48B}" dt="2018-09-07T10:17:36.808" v="83" actId="14100"/>
          <ac:spMkLst>
            <pc:docMk/>
            <pc:sldMk cId="1636249781" sldId="256"/>
            <ac:spMk id="3" creationId="{00000000-0000-0000-0000-000000000000}"/>
          </ac:spMkLst>
        </pc:spChg>
      </pc:sldChg>
      <pc:sldChg chg="modSp">
        <pc:chgData name="Riitta.Vehmas" userId="S::riitta.vehmas@cygnnet.fi::d132c0df-b94b-42ec-b8d1-d742ee26d03e" providerId="AD" clId="Web-{7CC7244E-FBAA-4845-AF55-921F7788B48B}" dt="2018-09-07T10:22:21.966" v="151" actId="20577"/>
        <pc:sldMkLst>
          <pc:docMk/>
          <pc:sldMk cId="902778135" sldId="257"/>
        </pc:sldMkLst>
        <pc:spChg chg="mod">
          <ac:chgData name="Riitta.Vehmas" userId="S::riitta.vehmas@cygnnet.fi::d132c0df-b94b-42ec-b8d1-d742ee26d03e" providerId="AD" clId="Web-{7CC7244E-FBAA-4845-AF55-921F7788B48B}" dt="2018-09-07T10:22:21.966" v="151" actId="20577"/>
          <ac:spMkLst>
            <pc:docMk/>
            <pc:sldMk cId="902778135" sldId="257"/>
            <ac:spMk id="3" creationId="{00000000-0000-0000-0000-000000000000}"/>
          </ac:spMkLst>
        </pc:spChg>
        <pc:spChg chg="mod">
          <ac:chgData name="Riitta.Vehmas" userId="S::riitta.vehmas@cygnnet.fi::d132c0df-b94b-42ec-b8d1-d742ee26d03e" providerId="AD" clId="Web-{7CC7244E-FBAA-4845-AF55-921F7788B48B}" dt="2018-09-07T10:18:12.324" v="85" actId="20577"/>
          <ac:spMkLst>
            <pc:docMk/>
            <pc:sldMk cId="902778135" sldId="257"/>
            <ac:spMk id="7" creationId="{00000000-0000-0000-0000-000000000000}"/>
          </ac:spMkLst>
        </pc:spChg>
      </pc:sldChg>
      <pc:sldChg chg="modSp">
        <pc:chgData name="Riitta.Vehmas" userId="S::riitta.vehmas@cygnnet.fi::d132c0df-b94b-42ec-b8d1-d742ee26d03e" providerId="AD" clId="Web-{7CC7244E-FBAA-4845-AF55-921F7788B48B}" dt="2018-09-07T10:22:36.685" v="153" actId="20577"/>
        <pc:sldMkLst>
          <pc:docMk/>
          <pc:sldMk cId="3340939952" sldId="258"/>
        </pc:sldMkLst>
        <pc:spChg chg="mod">
          <ac:chgData name="Riitta.Vehmas" userId="S::riitta.vehmas@cygnnet.fi::d132c0df-b94b-42ec-b8d1-d742ee26d03e" providerId="AD" clId="Web-{7CC7244E-FBAA-4845-AF55-921F7788B48B}" dt="2018-09-07T10:22:36.685" v="153" actId="20577"/>
          <ac:spMkLst>
            <pc:docMk/>
            <pc:sldMk cId="3340939952" sldId="258"/>
            <ac:spMk id="3" creationId="{63BA6EE2-171F-4974-93A0-BD42A53EC743}"/>
          </ac:spMkLst>
        </pc:spChg>
      </pc:sldChg>
      <pc:sldChg chg="modSp">
        <pc:chgData name="Riitta.Vehmas" userId="S::riitta.vehmas@cygnnet.fi::d132c0df-b94b-42ec-b8d1-d742ee26d03e" providerId="AD" clId="Web-{7CC7244E-FBAA-4845-AF55-921F7788B48B}" dt="2018-09-07T10:22:31.810" v="152" actId="20577"/>
        <pc:sldMkLst>
          <pc:docMk/>
          <pc:sldMk cId="3357918803" sldId="259"/>
        </pc:sldMkLst>
        <pc:spChg chg="mod">
          <ac:chgData name="Riitta.Vehmas" userId="S::riitta.vehmas@cygnnet.fi::d132c0df-b94b-42ec-b8d1-d742ee26d03e" providerId="AD" clId="Web-{7CC7244E-FBAA-4845-AF55-921F7788B48B}" dt="2018-09-07T10:22:31.810" v="152" actId="20577"/>
          <ac:spMkLst>
            <pc:docMk/>
            <pc:sldMk cId="3357918803" sldId="259"/>
            <ac:spMk id="3" creationId="{5D3494AF-8616-4BFE-AE4F-3DFD5072B60F}"/>
          </ac:spMkLst>
        </pc:spChg>
      </pc:sldChg>
      <pc:sldChg chg="addSp delSp modSp">
        <pc:chgData name="Riitta.Vehmas" userId="S::riitta.vehmas@cygnnet.fi::d132c0df-b94b-42ec-b8d1-d742ee26d03e" providerId="AD" clId="Web-{7CC7244E-FBAA-4845-AF55-921F7788B48B}" dt="2018-09-07T10:26:05.420" v="257"/>
        <pc:sldMkLst>
          <pc:docMk/>
          <pc:sldMk cId="3515909464" sldId="260"/>
        </pc:sldMkLst>
        <pc:spChg chg="del mod">
          <ac:chgData name="Riitta.Vehmas" userId="S::riitta.vehmas@cygnnet.fi::d132c0df-b94b-42ec-b8d1-d742ee26d03e" providerId="AD" clId="Web-{7CC7244E-FBAA-4845-AF55-921F7788B48B}" dt="2018-09-07T10:26:05.420" v="257"/>
          <ac:spMkLst>
            <pc:docMk/>
            <pc:sldMk cId="3515909464" sldId="260"/>
            <ac:spMk id="3" creationId="{9163B8C4-D5F9-4088-8577-077753A8D573}"/>
          </ac:spMkLst>
        </pc:spChg>
        <pc:spChg chg="add mod">
          <ac:chgData name="Riitta.Vehmas" userId="S::riitta.vehmas@cygnnet.fi::d132c0df-b94b-42ec-b8d1-d742ee26d03e" providerId="AD" clId="Web-{7CC7244E-FBAA-4845-AF55-921F7788B48B}" dt="2018-09-07T10:26:05.420" v="257"/>
          <ac:spMkLst>
            <pc:docMk/>
            <pc:sldMk cId="3515909464" sldId="260"/>
            <ac:spMk id="8" creationId="{1DE8F9AD-3F83-4718-AD8D-2556F84909EE}"/>
          </ac:spMkLst>
        </pc:spChg>
      </pc:sldChg>
    </pc:docChg>
  </pc:docChgLst>
  <pc:docChgLst>
    <pc:chgData name="Jarmo.Lyhty" userId="S::jarmo.lyhty@cygnnet.fi::ad0a9bc0-515a-4757-a4dd-e2fa57699891" providerId="AD" clId="Web-{7C1CB388-49C8-4123-85BF-8A7280E36754}"/>
    <pc:docChg chg="addSld delSld modSld sldOrd">
      <pc:chgData name="Jarmo.Lyhty" userId="S::jarmo.lyhty@cygnnet.fi::ad0a9bc0-515a-4757-a4dd-e2fa57699891" providerId="AD" clId="Web-{7C1CB388-49C8-4123-85BF-8A7280E36754}" dt="2018-09-27T12:19:48.312" v="566" actId="20577"/>
      <pc:docMkLst>
        <pc:docMk/>
      </pc:docMkLst>
      <pc:sldChg chg="modSp">
        <pc:chgData name="Jarmo.Lyhty" userId="S::jarmo.lyhty@cygnnet.fi::ad0a9bc0-515a-4757-a4dd-e2fa57699891" providerId="AD" clId="Web-{7C1CB388-49C8-4123-85BF-8A7280E36754}" dt="2018-09-27T11:14:38.487" v="7" actId="20577"/>
        <pc:sldMkLst>
          <pc:docMk/>
          <pc:sldMk cId="902778135" sldId="257"/>
        </pc:sldMkLst>
        <pc:spChg chg="mod">
          <ac:chgData name="Jarmo.Lyhty" userId="S::jarmo.lyhty@cygnnet.fi::ad0a9bc0-515a-4757-a4dd-e2fa57699891" providerId="AD" clId="Web-{7C1CB388-49C8-4123-85BF-8A7280E36754}" dt="2018-09-27T11:14:38.487" v="7" actId="20577"/>
          <ac:spMkLst>
            <pc:docMk/>
            <pc:sldMk cId="902778135" sldId="257"/>
            <ac:spMk id="3" creationId="{00000000-0000-0000-0000-000000000000}"/>
          </ac:spMkLst>
        </pc:spChg>
      </pc:sldChg>
      <pc:sldChg chg="modSp">
        <pc:chgData name="Jarmo.Lyhty" userId="S::jarmo.lyhty@cygnnet.fi::ad0a9bc0-515a-4757-a4dd-e2fa57699891" providerId="AD" clId="Web-{7C1CB388-49C8-4123-85BF-8A7280E36754}" dt="2018-09-27T11:40:06.173" v="389" actId="20577"/>
        <pc:sldMkLst>
          <pc:docMk/>
          <pc:sldMk cId="3258990653" sldId="262"/>
        </pc:sldMkLst>
        <pc:spChg chg="mod">
          <ac:chgData name="Jarmo.Lyhty" userId="S::jarmo.lyhty@cygnnet.fi::ad0a9bc0-515a-4757-a4dd-e2fa57699891" providerId="AD" clId="Web-{7C1CB388-49C8-4123-85BF-8A7280E36754}" dt="2018-09-27T11:40:06.173" v="389" actId="20577"/>
          <ac:spMkLst>
            <pc:docMk/>
            <pc:sldMk cId="3258990653" sldId="262"/>
            <ac:spMk id="3" creationId="{2ABFF2A6-54C1-48A4-B1CE-17BD3857CF15}"/>
          </ac:spMkLst>
        </pc:spChg>
      </pc:sldChg>
      <pc:sldChg chg="modSp ord">
        <pc:chgData name="Jarmo.Lyhty" userId="S::jarmo.lyhty@cygnnet.fi::ad0a9bc0-515a-4757-a4dd-e2fa57699891" providerId="AD" clId="Web-{7C1CB388-49C8-4123-85BF-8A7280E36754}" dt="2018-09-27T12:10:52.724" v="530" actId="20577"/>
        <pc:sldMkLst>
          <pc:docMk/>
          <pc:sldMk cId="2210375763" sldId="268"/>
        </pc:sldMkLst>
        <pc:spChg chg="mod">
          <ac:chgData name="Jarmo.Lyhty" userId="S::jarmo.lyhty@cygnnet.fi::ad0a9bc0-515a-4757-a4dd-e2fa57699891" providerId="AD" clId="Web-{7C1CB388-49C8-4123-85BF-8A7280E36754}" dt="2018-09-27T11:35:42.262" v="337" actId="20577"/>
          <ac:spMkLst>
            <pc:docMk/>
            <pc:sldMk cId="2210375763" sldId="268"/>
            <ac:spMk id="2" creationId="{AE7B4903-7C8E-4B2D-B49A-36BBAE00D5E8}"/>
          </ac:spMkLst>
        </pc:spChg>
        <pc:spChg chg="mod">
          <ac:chgData name="Jarmo.Lyhty" userId="S::jarmo.lyhty@cygnnet.fi::ad0a9bc0-515a-4757-a4dd-e2fa57699891" providerId="AD" clId="Web-{7C1CB388-49C8-4123-85BF-8A7280E36754}" dt="2018-09-27T12:10:52.724" v="530" actId="20577"/>
          <ac:spMkLst>
            <pc:docMk/>
            <pc:sldMk cId="2210375763" sldId="268"/>
            <ac:spMk id="3" creationId="{5EF495BD-76CA-40A2-9A92-82B7E27EEABA}"/>
          </ac:spMkLst>
        </pc:spChg>
      </pc:sldChg>
      <pc:sldChg chg="modSp">
        <pc:chgData name="Jarmo.Lyhty" userId="S::jarmo.lyhty@cygnnet.fi::ad0a9bc0-515a-4757-a4dd-e2fa57699891" providerId="AD" clId="Web-{7C1CB388-49C8-4123-85BF-8A7280E36754}" dt="2018-09-27T11:49:12.355" v="436" actId="20577"/>
        <pc:sldMkLst>
          <pc:docMk/>
          <pc:sldMk cId="1443484451" sldId="275"/>
        </pc:sldMkLst>
        <pc:spChg chg="mod">
          <ac:chgData name="Jarmo.Lyhty" userId="S::jarmo.lyhty@cygnnet.fi::ad0a9bc0-515a-4757-a4dd-e2fa57699891" providerId="AD" clId="Web-{7C1CB388-49C8-4123-85BF-8A7280E36754}" dt="2018-09-27T11:49:12.355" v="436" actId="20577"/>
          <ac:spMkLst>
            <pc:docMk/>
            <pc:sldMk cId="1443484451" sldId="275"/>
            <ac:spMk id="3" creationId="{00000000-0000-0000-0000-000000000000}"/>
          </ac:spMkLst>
        </pc:spChg>
      </pc:sldChg>
      <pc:sldChg chg="del">
        <pc:chgData name="Jarmo.Lyhty" userId="S::jarmo.lyhty@cygnnet.fi::ad0a9bc0-515a-4757-a4dd-e2fa57699891" providerId="AD" clId="Web-{7C1CB388-49C8-4123-85BF-8A7280E36754}" dt="2018-09-27T11:56:17.441" v="437"/>
        <pc:sldMkLst>
          <pc:docMk/>
          <pc:sldMk cId="2801845156" sldId="276"/>
        </pc:sldMkLst>
      </pc:sldChg>
      <pc:sldChg chg="modSp new">
        <pc:chgData name="Jarmo.Lyhty" userId="S::jarmo.lyhty@cygnnet.fi::ad0a9bc0-515a-4757-a4dd-e2fa57699891" providerId="AD" clId="Web-{7C1CB388-49C8-4123-85BF-8A7280E36754}" dt="2018-09-27T12:19:48.312" v="566" actId="20577"/>
        <pc:sldMkLst>
          <pc:docMk/>
          <pc:sldMk cId="3684388610" sldId="292"/>
        </pc:sldMkLst>
        <pc:spChg chg="mod">
          <ac:chgData name="Jarmo.Lyhty" userId="S::jarmo.lyhty@cygnnet.fi::ad0a9bc0-515a-4757-a4dd-e2fa57699891" providerId="AD" clId="Web-{7C1CB388-49C8-4123-85BF-8A7280E36754}" dt="2018-09-27T12:12:37.476" v="535" actId="20577"/>
          <ac:spMkLst>
            <pc:docMk/>
            <pc:sldMk cId="3684388610" sldId="292"/>
            <ac:spMk id="2" creationId="{589111FF-AD3E-49C5-9DD4-6E761AE74198}"/>
          </ac:spMkLst>
        </pc:spChg>
        <pc:spChg chg="mod">
          <ac:chgData name="Jarmo.Lyhty" userId="S::jarmo.lyhty@cygnnet.fi::ad0a9bc0-515a-4757-a4dd-e2fa57699891" providerId="AD" clId="Web-{7C1CB388-49C8-4123-85BF-8A7280E36754}" dt="2018-09-27T12:19:48.312" v="566" actId="20577"/>
          <ac:spMkLst>
            <pc:docMk/>
            <pc:sldMk cId="3684388610" sldId="292"/>
            <ac:spMk id="3" creationId="{4B776BDA-1F03-4E33-AAE3-5028BE71CA46}"/>
          </ac:spMkLst>
        </pc:spChg>
      </pc:sldChg>
    </pc:docChg>
  </pc:docChgLst>
  <pc:docChgLst>
    <pc:chgData name="Jarmo.Lyhty" userId="S::jarmo.lyhty@cygnnet.fi::ad0a9bc0-515a-4757-a4dd-e2fa57699891" providerId="AD" clId="Web-{501A9CDF-1186-41C0-84F7-90A180E48533}"/>
    <pc:docChg chg="modSld">
      <pc:chgData name="Jarmo.Lyhty" userId="S::jarmo.lyhty@cygnnet.fi::ad0a9bc0-515a-4757-a4dd-e2fa57699891" providerId="AD" clId="Web-{501A9CDF-1186-41C0-84F7-90A180E48533}" dt="2018-09-13T12:12:42.520" v="4" actId="20577"/>
      <pc:docMkLst>
        <pc:docMk/>
      </pc:docMkLst>
      <pc:sldChg chg="modSp">
        <pc:chgData name="Jarmo.Lyhty" userId="S::jarmo.lyhty@cygnnet.fi::ad0a9bc0-515a-4757-a4dd-e2fa57699891" providerId="AD" clId="Web-{501A9CDF-1186-41C0-84F7-90A180E48533}" dt="2018-09-13T12:12:42.520" v="4" actId="20577"/>
        <pc:sldMkLst>
          <pc:docMk/>
          <pc:sldMk cId="902778135" sldId="257"/>
        </pc:sldMkLst>
        <pc:spChg chg="mod">
          <ac:chgData name="Jarmo.Lyhty" userId="S::jarmo.lyhty@cygnnet.fi::ad0a9bc0-515a-4757-a4dd-e2fa57699891" providerId="AD" clId="Web-{501A9CDF-1186-41C0-84F7-90A180E48533}" dt="2018-09-13T12:12:42.520" v="4" actId="20577"/>
          <ac:spMkLst>
            <pc:docMk/>
            <pc:sldMk cId="902778135" sldId="257"/>
            <ac:spMk id="3" creationId="{00000000-0000-0000-0000-000000000000}"/>
          </ac:spMkLst>
        </pc:spChg>
      </pc:sldChg>
    </pc:docChg>
  </pc:docChgLst>
  <pc:docChgLst>
    <pc:chgData name="Heikki.Jyvasjarvi" userId="S::heikki.jyvasjarvi@cygnnet.fi::d43bf1f2-0c6c-4ecf-bad9-9d0b8b8bf826" providerId="AD" clId="Web-{E2B118B7-2B16-44DF-B368-33A222393934}"/>
    <pc:docChg chg="modSld">
      <pc:chgData name="Heikki.Jyvasjarvi" userId="S::heikki.jyvasjarvi@cygnnet.fi::d43bf1f2-0c6c-4ecf-bad9-9d0b8b8bf826" providerId="AD" clId="Web-{E2B118B7-2B16-44DF-B368-33A222393934}" dt="2018-09-07T10:50:40.932" v="73" actId="20577"/>
      <pc:docMkLst>
        <pc:docMk/>
      </pc:docMkLst>
      <pc:sldChg chg="addSp delSp modSp">
        <pc:chgData name="Heikki.Jyvasjarvi" userId="S::heikki.jyvasjarvi@cygnnet.fi::d43bf1f2-0c6c-4ecf-bad9-9d0b8b8bf826" providerId="AD" clId="Web-{E2B118B7-2B16-44DF-B368-33A222393934}" dt="2018-09-07T10:50:40.932" v="73" actId="20577"/>
        <pc:sldMkLst>
          <pc:docMk/>
          <pc:sldMk cId="3515909464" sldId="260"/>
        </pc:sldMkLst>
        <pc:spChg chg="add del mod">
          <ac:chgData name="Heikki.Jyvasjarvi" userId="S::heikki.jyvasjarvi@cygnnet.fi::d43bf1f2-0c6c-4ecf-bad9-9d0b8b8bf826" providerId="AD" clId="Web-{E2B118B7-2B16-44DF-B368-33A222393934}" dt="2018-09-07T10:47:21.808" v="42"/>
          <ac:spMkLst>
            <pc:docMk/>
            <pc:sldMk cId="3515909464" sldId="260"/>
            <ac:spMk id="7" creationId="{EA7BE089-A3B0-4D1D-AA55-A8E2CE4855C2}"/>
          </ac:spMkLst>
        </pc:spChg>
        <pc:spChg chg="add del mod">
          <ac:chgData name="Heikki.Jyvasjarvi" userId="S::heikki.jyvasjarvi@cygnnet.fi::d43bf1f2-0c6c-4ecf-bad9-9d0b8b8bf826" providerId="AD" clId="Web-{E2B118B7-2B16-44DF-B368-33A222393934}" dt="2018-09-07T10:50:40.932" v="73" actId="20577"/>
          <ac:spMkLst>
            <pc:docMk/>
            <pc:sldMk cId="3515909464" sldId="260"/>
            <ac:spMk id="8" creationId="{1DE8F9AD-3F83-4718-AD8D-2556F84909EE}"/>
          </ac:spMkLst>
        </pc:spChg>
      </pc:sldChg>
    </pc:docChg>
  </pc:docChgLst>
  <pc:docChgLst>
    <pc:chgData name="Pipsa.Teerijoki" userId="S::pipsa.teerijoki@cygnnet.fi::cb2a9fd7-b094-4ce9-bf56-87f921f35d62" providerId="AD" clId="Web-{1FCA9580-9421-461A-8EFE-405901A3970F}"/>
    <pc:docChg chg="modSld sldOrd">
      <pc:chgData name="Pipsa.Teerijoki" userId="S::pipsa.teerijoki@cygnnet.fi::cb2a9fd7-b094-4ce9-bf56-87f921f35d62" providerId="AD" clId="Web-{1FCA9580-9421-461A-8EFE-405901A3970F}" dt="2018-09-19T06:28:55.317" v="138" actId="20577"/>
      <pc:docMkLst>
        <pc:docMk/>
      </pc:docMkLst>
      <pc:sldChg chg="modSp">
        <pc:chgData name="Pipsa.Teerijoki" userId="S::pipsa.teerijoki@cygnnet.fi::cb2a9fd7-b094-4ce9-bf56-87f921f35d62" providerId="AD" clId="Web-{1FCA9580-9421-461A-8EFE-405901A3970F}" dt="2018-09-19T06:24:53.116" v="115" actId="20577"/>
        <pc:sldMkLst>
          <pc:docMk/>
          <pc:sldMk cId="902778135" sldId="257"/>
        </pc:sldMkLst>
        <pc:spChg chg="mod">
          <ac:chgData name="Pipsa.Teerijoki" userId="S::pipsa.teerijoki@cygnnet.fi::cb2a9fd7-b094-4ce9-bf56-87f921f35d62" providerId="AD" clId="Web-{1FCA9580-9421-461A-8EFE-405901A3970F}" dt="2018-09-19T06:24:53.116" v="115" actId="20577"/>
          <ac:spMkLst>
            <pc:docMk/>
            <pc:sldMk cId="902778135" sldId="257"/>
            <ac:spMk id="3" creationId="{00000000-0000-0000-0000-000000000000}"/>
          </ac:spMkLst>
        </pc:spChg>
      </pc:sldChg>
      <pc:sldChg chg="modSp">
        <pc:chgData name="Pipsa.Teerijoki" userId="S::pipsa.teerijoki@cygnnet.fi::cb2a9fd7-b094-4ce9-bf56-87f921f35d62" providerId="AD" clId="Web-{1FCA9580-9421-461A-8EFE-405901A3970F}" dt="2018-09-19T06:19:52.213" v="68" actId="20577"/>
        <pc:sldMkLst>
          <pc:docMk/>
          <pc:sldMk cId="3515909464" sldId="260"/>
        </pc:sldMkLst>
        <pc:spChg chg="mod">
          <ac:chgData name="Pipsa.Teerijoki" userId="S::pipsa.teerijoki@cygnnet.fi::cb2a9fd7-b094-4ce9-bf56-87f921f35d62" providerId="AD" clId="Web-{1FCA9580-9421-461A-8EFE-405901A3970F}" dt="2018-09-19T06:19:52.213" v="68" actId="20577"/>
          <ac:spMkLst>
            <pc:docMk/>
            <pc:sldMk cId="3515909464" sldId="260"/>
            <ac:spMk id="8" creationId="{1DE8F9AD-3F83-4718-AD8D-2556F84909EE}"/>
          </ac:spMkLst>
        </pc:spChg>
      </pc:sldChg>
      <pc:sldChg chg="modSp">
        <pc:chgData name="Pipsa.Teerijoki" userId="S::pipsa.teerijoki@cygnnet.fi::cb2a9fd7-b094-4ce9-bf56-87f921f35d62" providerId="AD" clId="Web-{1FCA9580-9421-461A-8EFE-405901A3970F}" dt="2018-09-19T06:28:16.474" v="123" actId="20577"/>
        <pc:sldMkLst>
          <pc:docMk/>
          <pc:sldMk cId="3173953727" sldId="261"/>
        </pc:sldMkLst>
        <pc:spChg chg="mod">
          <ac:chgData name="Pipsa.Teerijoki" userId="S::pipsa.teerijoki@cygnnet.fi::cb2a9fd7-b094-4ce9-bf56-87f921f35d62" providerId="AD" clId="Web-{1FCA9580-9421-461A-8EFE-405901A3970F}" dt="2018-09-19T06:28:16.474" v="123" actId="20577"/>
          <ac:spMkLst>
            <pc:docMk/>
            <pc:sldMk cId="3173953727" sldId="261"/>
            <ac:spMk id="3" creationId="{34C8720A-2A6B-4268-855D-D7C72D1DC3CA}"/>
          </ac:spMkLst>
        </pc:spChg>
      </pc:sldChg>
      <pc:sldChg chg="modSp">
        <pc:chgData name="Pipsa.Teerijoki" userId="S::pipsa.teerijoki@cygnnet.fi::cb2a9fd7-b094-4ce9-bf56-87f921f35d62" providerId="AD" clId="Web-{1FCA9580-9421-461A-8EFE-405901A3970F}" dt="2018-09-19T06:26:03.053" v="121" actId="20577"/>
        <pc:sldMkLst>
          <pc:docMk/>
          <pc:sldMk cId="2580169580" sldId="277"/>
        </pc:sldMkLst>
        <pc:spChg chg="mod">
          <ac:chgData name="Pipsa.Teerijoki" userId="S::pipsa.teerijoki@cygnnet.fi::cb2a9fd7-b094-4ce9-bf56-87f921f35d62" providerId="AD" clId="Web-{1FCA9580-9421-461A-8EFE-405901A3970F}" dt="2018-09-19T06:26:03.053" v="121" actId="20577"/>
          <ac:spMkLst>
            <pc:docMk/>
            <pc:sldMk cId="2580169580" sldId="277"/>
            <ac:spMk id="3" creationId="{00000000-0000-0000-0000-000000000000}"/>
          </ac:spMkLst>
        </pc:spChg>
      </pc:sldChg>
      <pc:sldChg chg="modSp">
        <pc:chgData name="Pipsa.Teerijoki" userId="S::pipsa.teerijoki@cygnnet.fi::cb2a9fd7-b094-4ce9-bf56-87f921f35d62" providerId="AD" clId="Web-{1FCA9580-9421-461A-8EFE-405901A3970F}" dt="2018-09-19T06:28:55.317" v="138" actId="20577"/>
        <pc:sldMkLst>
          <pc:docMk/>
          <pc:sldMk cId="275675273" sldId="278"/>
        </pc:sldMkLst>
        <pc:spChg chg="mod">
          <ac:chgData name="Pipsa.Teerijoki" userId="S::pipsa.teerijoki@cygnnet.fi::cb2a9fd7-b094-4ce9-bf56-87f921f35d62" providerId="AD" clId="Web-{1FCA9580-9421-461A-8EFE-405901A3970F}" dt="2018-09-19T06:28:55.317" v="138" actId="20577"/>
          <ac:spMkLst>
            <pc:docMk/>
            <pc:sldMk cId="275675273" sldId="278"/>
            <ac:spMk id="3" creationId="{00000000-0000-0000-0000-000000000000}"/>
          </ac:spMkLst>
        </pc:spChg>
        <pc:spChg chg="mod">
          <ac:chgData name="Pipsa.Teerijoki" userId="S::pipsa.teerijoki@cygnnet.fi::cb2a9fd7-b094-4ce9-bf56-87f921f35d62" providerId="AD" clId="Web-{1FCA9580-9421-461A-8EFE-405901A3970F}" dt="2018-09-19T06:17:37.214" v="61" actId="14100"/>
          <ac:spMkLst>
            <pc:docMk/>
            <pc:sldMk cId="275675273" sldId="278"/>
            <ac:spMk id="7" creationId="{00000000-0000-0000-0000-000000000000}"/>
          </ac:spMkLst>
        </pc:spChg>
      </pc:sldChg>
      <pc:sldChg chg="modSp ord">
        <pc:chgData name="Pipsa.Teerijoki" userId="S::pipsa.teerijoki@cygnnet.fi::cb2a9fd7-b094-4ce9-bf56-87f921f35d62" providerId="AD" clId="Web-{1FCA9580-9421-461A-8EFE-405901A3970F}" dt="2018-09-19T06:20:27.353" v="69"/>
        <pc:sldMkLst>
          <pc:docMk/>
          <pc:sldMk cId="654394699" sldId="280"/>
        </pc:sldMkLst>
        <pc:spChg chg="mod">
          <ac:chgData name="Pipsa.Teerijoki" userId="S::pipsa.teerijoki@cygnnet.fi::cb2a9fd7-b094-4ce9-bf56-87f921f35d62" providerId="AD" clId="Web-{1FCA9580-9421-461A-8EFE-405901A3970F}" dt="2018-09-19T06:12:54.623" v="15" actId="20577"/>
          <ac:spMkLst>
            <pc:docMk/>
            <pc:sldMk cId="654394699" sldId="280"/>
            <ac:spMk id="3" creationId="{569B6C49-AE8A-4940-8635-DF2774CEE1B9}"/>
          </ac:spMkLst>
        </pc:spChg>
      </pc:sldChg>
    </pc:docChg>
  </pc:docChgLst>
  <pc:docChgLst>
    <pc:chgData name="Jarmo.Lyhty" userId="S::jarmo.lyhty@cygnnet.fi::ad0a9bc0-515a-4757-a4dd-e2fa57699891" providerId="AD" clId="Web-{E95BB9B7-39C6-4CA5-9786-CDAC31051622}"/>
    <pc:docChg chg="modSld">
      <pc:chgData name="Jarmo.Lyhty" userId="S::jarmo.lyhty@cygnnet.fi::ad0a9bc0-515a-4757-a4dd-e2fa57699891" providerId="AD" clId="Web-{E95BB9B7-39C6-4CA5-9786-CDAC31051622}" dt="2018-09-14T18:54:01.819" v="73" actId="20577"/>
      <pc:docMkLst>
        <pc:docMk/>
      </pc:docMkLst>
      <pc:sldChg chg="modSp">
        <pc:chgData name="Jarmo.Lyhty" userId="S::jarmo.lyhty@cygnnet.fi::ad0a9bc0-515a-4757-a4dd-e2fa57699891" providerId="AD" clId="Web-{E95BB9B7-39C6-4CA5-9786-CDAC31051622}" dt="2018-09-14T18:54:01.819" v="73" actId="20577"/>
        <pc:sldMkLst>
          <pc:docMk/>
          <pc:sldMk cId="3258990653" sldId="262"/>
        </pc:sldMkLst>
        <pc:spChg chg="mod">
          <ac:chgData name="Jarmo.Lyhty" userId="S::jarmo.lyhty@cygnnet.fi::ad0a9bc0-515a-4757-a4dd-e2fa57699891" providerId="AD" clId="Web-{E95BB9B7-39C6-4CA5-9786-CDAC31051622}" dt="2018-09-14T18:54:01.819" v="73" actId="20577"/>
          <ac:spMkLst>
            <pc:docMk/>
            <pc:sldMk cId="3258990653" sldId="262"/>
            <ac:spMk id="3" creationId="{2ABFF2A6-54C1-48A4-B1CE-17BD3857CF15}"/>
          </ac:spMkLst>
        </pc:spChg>
      </pc:sldChg>
      <pc:sldChg chg="modNotes">
        <pc:chgData name="Jarmo.Lyhty" userId="S::jarmo.lyhty@cygnnet.fi::ad0a9bc0-515a-4757-a4dd-e2fa57699891" providerId="AD" clId="Web-{E95BB9B7-39C6-4CA5-9786-CDAC31051622}" dt="2018-09-14T18:51:03.598" v="66"/>
        <pc:sldMkLst>
          <pc:docMk/>
          <pc:sldMk cId="4041470616" sldId="269"/>
        </pc:sldMkLst>
      </pc:sldChg>
    </pc:docChg>
  </pc:docChgLst>
  <pc:docChgLst>
    <pc:chgData name="Pipsa.Teerijoki" userId="S::pipsa.teerijoki@cygnnet.fi::cb2a9fd7-b094-4ce9-bf56-87f921f35d62" providerId="AD" clId="Web-{1281E8B9-6967-4B81-BBDF-D5580757583B}"/>
    <pc:docChg chg="modSld">
      <pc:chgData name="Pipsa.Teerijoki" userId="S::pipsa.teerijoki@cygnnet.fi::cb2a9fd7-b094-4ce9-bf56-87f921f35d62" providerId="AD" clId="Web-{1281E8B9-6967-4B81-BBDF-D5580757583B}" dt="2018-09-27T09:26:27.324" v="15" actId="20577"/>
      <pc:docMkLst>
        <pc:docMk/>
      </pc:docMkLst>
      <pc:sldChg chg="modSp">
        <pc:chgData name="Pipsa.Teerijoki" userId="S::pipsa.teerijoki@cygnnet.fi::cb2a9fd7-b094-4ce9-bf56-87f921f35d62" providerId="AD" clId="Web-{1281E8B9-6967-4B81-BBDF-D5580757583B}" dt="2018-09-27T09:26:27.324" v="15" actId="20577"/>
        <pc:sldMkLst>
          <pc:docMk/>
          <pc:sldMk cId="3357918803" sldId="259"/>
        </pc:sldMkLst>
        <pc:spChg chg="mod">
          <ac:chgData name="Pipsa.Teerijoki" userId="S::pipsa.teerijoki@cygnnet.fi::cb2a9fd7-b094-4ce9-bf56-87f921f35d62" providerId="AD" clId="Web-{1281E8B9-6967-4B81-BBDF-D5580757583B}" dt="2018-09-27T09:26:27.324" v="15" actId="20577"/>
          <ac:spMkLst>
            <pc:docMk/>
            <pc:sldMk cId="3357918803" sldId="259"/>
            <ac:spMk id="3" creationId="{5D3494AF-8616-4BFE-AE4F-3DFD5072B60F}"/>
          </ac:spMkLst>
        </pc:spChg>
      </pc:sldChg>
    </pc:docChg>
  </pc:docChgLst>
  <pc:docChgLst>
    <pc:chgData name="Tiia.Hintsa" userId="S::tiia.hintsa@cygnnet.fi::33f01ca2-17b5-481f-bf14-70e453074d1f" providerId="AD" clId="Web-{DB0E92BC-3DF7-4180-A363-D29721C404F0}"/>
    <pc:docChg chg="modSld">
      <pc:chgData name="Tiia.Hintsa" userId="S::tiia.hintsa@cygnnet.fi::33f01ca2-17b5-481f-bf14-70e453074d1f" providerId="AD" clId="Web-{DB0E92BC-3DF7-4180-A363-D29721C404F0}" dt="2018-09-07T10:04:32.827" v="7" actId="20577"/>
      <pc:docMkLst>
        <pc:docMk/>
      </pc:docMkLst>
      <pc:sldChg chg="modSp">
        <pc:chgData name="Tiia.Hintsa" userId="S::tiia.hintsa@cygnnet.fi::33f01ca2-17b5-481f-bf14-70e453074d1f" providerId="AD" clId="Web-{DB0E92BC-3DF7-4180-A363-D29721C404F0}" dt="2018-09-07T10:04:32.827" v="7" actId="20577"/>
        <pc:sldMkLst>
          <pc:docMk/>
          <pc:sldMk cId="1636249781" sldId="256"/>
        </pc:sldMkLst>
        <pc:spChg chg="mod">
          <ac:chgData name="Tiia.Hintsa" userId="S::tiia.hintsa@cygnnet.fi::33f01ca2-17b5-481f-bf14-70e453074d1f" providerId="AD" clId="Web-{DB0E92BC-3DF7-4180-A363-D29721C404F0}" dt="2018-09-07T10:04:32.827" v="7" actId="20577"/>
          <ac:spMkLst>
            <pc:docMk/>
            <pc:sldMk cId="1636249781" sldId="256"/>
            <ac:spMk id="3" creationId="{00000000-0000-0000-0000-000000000000}"/>
          </ac:spMkLst>
        </pc:spChg>
      </pc:sldChg>
    </pc:docChg>
  </pc:docChgLst>
  <pc:docChgLst>
    <pc:chgData name="Riitta.Vehmas" userId="S::riitta.vehmas@cygnnet.fi::d132c0df-b94b-42ec-b8d1-d742ee26d03e" providerId="AD" clId="Web-{35C3CAB3-5A1D-4D6E-B4CA-A8EDA80FDCE5}"/>
    <pc:docChg chg="addSld modSld sldOrd">
      <pc:chgData name="Riitta.Vehmas" userId="S::riitta.vehmas@cygnnet.fi::d132c0df-b94b-42ec-b8d1-d742ee26d03e" providerId="AD" clId="Web-{35C3CAB3-5A1D-4D6E-B4CA-A8EDA80FDCE5}" dt="2018-09-13T12:28:19.411" v="663" actId="20577"/>
      <pc:docMkLst>
        <pc:docMk/>
      </pc:docMkLst>
      <pc:sldChg chg="modSp">
        <pc:chgData name="Riitta.Vehmas" userId="S::riitta.vehmas@cygnnet.fi::d132c0df-b94b-42ec-b8d1-d742ee26d03e" providerId="AD" clId="Web-{35C3CAB3-5A1D-4D6E-B4CA-A8EDA80FDCE5}" dt="2018-09-13T11:35:19.174" v="40" actId="20577"/>
        <pc:sldMkLst>
          <pc:docMk/>
          <pc:sldMk cId="3357918803" sldId="259"/>
        </pc:sldMkLst>
        <pc:spChg chg="mod">
          <ac:chgData name="Riitta.Vehmas" userId="S::riitta.vehmas@cygnnet.fi::d132c0df-b94b-42ec-b8d1-d742ee26d03e" providerId="AD" clId="Web-{35C3CAB3-5A1D-4D6E-B4CA-A8EDA80FDCE5}" dt="2018-09-13T11:35:19.174" v="40" actId="20577"/>
          <ac:spMkLst>
            <pc:docMk/>
            <pc:sldMk cId="3357918803" sldId="259"/>
            <ac:spMk id="3" creationId="{5D3494AF-8616-4BFE-AE4F-3DFD5072B60F}"/>
          </ac:spMkLst>
        </pc:spChg>
      </pc:sldChg>
      <pc:sldChg chg="modSp">
        <pc:chgData name="Riitta.Vehmas" userId="S::riitta.vehmas@cygnnet.fi::d132c0df-b94b-42ec-b8d1-d742ee26d03e" providerId="AD" clId="Web-{35C3CAB3-5A1D-4D6E-B4CA-A8EDA80FDCE5}" dt="2018-09-13T12:00:19.199" v="273" actId="20577"/>
        <pc:sldMkLst>
          <pc:docMk/>
          <pc:sldMk cId="3515909464" sldId="260"/>
        </pc:sldMkLst>
        <pc:spChg chg="mod">
          <ac:chgData name="Riitta.Vehmas" userId="S::riitta.vehmas@cygnnet.fi::d132c0df-b94b-42ec-b8d1-d742ee26d03e" providerId="AD" clId="Web-{35C3CAB3-5A1D-4D6E-B4CA-A8EDA80FDCE5}" dt="2018-09-13T11:53:15.230" v="235" actId="14100"/>
          <ac:spMkLst>
            <pc:docMk/>
            <pc:sldMk cId="3515909464" sldId="260"/>
            <ac:spMk id="2" creationId="{561FA8B2-D5C6-4C46-9D11-08BE3CED7A5F}"/>
          </ac:spMkLst>
        </pc:spChg>
        <pc:spChg chg="mod">
          <ac:chgData name="Riitta.Vehmas" userId="S::riitta.vehmas@cygnnet.fi::d132c0df-b94b-42ec-b8d1-d742ee26d03e" providerId="AD" clId="Web-{35C3CAB3-5A1D-4D6E-B4CA-A8EDA80FDCE5}" dt="2018-09-13T12:00:19.199" v="273" actId="20577"/>
          <ac:spMkLst>
            <pc:docMk/>
            <pc:sldMk cId="3515909464" sldId="260"/>
            <ac:spMk id="8" creationId="{1DE8F9AD-3F83-4718-AD8D-2556F84909EE}"/>
          </ac:spMkLst>
        </pc:spChg>
      </pc:sldChg>
      <pc:sldChg chg="ord">
        <pc:chgData name="Riitta.Vehmas" userId="S::riitta.vehmas@cygnnet.fi::d132c0df-b94b-42ec-b8d1-d742ee26d03e" providerId="AD" clId="Web-{35C3CAB3-5A1D-4D6E-B4CA-A8EDA80FDCE5}" dt="2018-09-13T12:05:43.025" v="370"/>
        <pc:sldMkLst>
          <pc:docMk/>
          <pc:sldMk cId="3173953727" sldId="261"/>
        </pc:sldMkLst>
      </pc:sldChg>
      <pc:sldChg chg="modSp">
        <pc:chgData name="Riitta.Vehmas" userId="S::riitta.vehmas@cygnnet.fi::d132c0df-b94b-42ec-b8d1-d742ee26d03e" providerId="AD" clId="Web-{35C3CAB3-5A1D-4D6E-B4CA-A8EDA80FDCE5}" dt="2018-09-13T12:18:23.476" v="581" actId="14100"/>
        <pc:sldMkLst>
          <pc:docMk/>
          <pc:sldMk cId="3258990653" sldId="262"/>
        </pc:sldMkLst>
        <pc:spChg chg="mod">
          <ac:chgData name="Riitta.Vehmas" userId="S::riitta.vehmas@cygnnet.fi::d132c0df-b94b-42ec-b8d1-d742ee26d03e" providerId="AD" clId="Web-{35C3CAB3-5A1D-4D6E-B4CA-A8EDA80FDCE5}" dt="2018-09-13T12:18:23.476" v="581" actId="14100"/>
          <ac:spMkLst>
            <pc:docMk/>
            <pc:sldMk cId="3258990653" sldId="262"/>
            <ac:spMk id="3" creationId="{2ABFF2A6-54C1-48A4-B1CE-17BD3857CF15}"/>
          </ac:spMkLst>
        </pc:spChg>
      </pc:sldChg>
      <pc:sldChg chg="modSp">
        <pc:chgData name="Riitta.Vehmas" userId="S::riitta.vehmas@cygnnet.fi::d132c0df-b94b-42ec-b8d1-d742ee26d03e" providerId="AD" clId="Web-{35C3CAB3-5A1D-4D6E-B4CA-A8EDA80FDCE5}" dt="2018-09-13T12:04:12.725" v="369" actId="20577"/>
        <pc:sldMkLst>
          <pc:docMk/>
          <pc:sldMk cId="569716329" sldId="263"/>
        </pc:sldMkLst>
        <pc:spChg chg="mod">
          <ac:chgData name="Riitta.Vehmas" userId="S::riitta.vehmas@cygnnet.fi::d132c0df-b94b-42ec-b8d1-d742ee26d03e" providerId="AD" clId="Web-{35C3CAB3-5A1D-4D6E-B4CA-A8EDA80FDCE5}" dt="2018-09-13T12:01:19.374" v="288" actId="20577"/>
          <ac:spMkLst>
            <pc:docMk/>
            <pc:sldMk cId="569716329" sldId="263"/>
            <ac:spMk id="2" creationId="{B93D63CA-0436-40DB-A7B8-22BB9D7ECA5C}"/>
          </ac:spMkLst>
        </pc:spChg>
        <pc:spChg chg="mod">
          <ac:chgData name="Riitta.Vehmas" userId="S::riitta.vehmas@cygnnet.fi::d132c0df-b94b-42ec-b8d1-d742ee26d03e" providerId="AD" clId="Web-{35C3CAB3-5A1D-4D6E-B4CA-A8EDA80FDCE5}" dt="2018-09-13T12:04:12.725" v="369" actId="20577"/>
          <ac:spMkLst>
            <pc:docMk/>
            <pc:sldMk cId="569716329" sldId="263"/>
            <ac:spMk id="3" creationId="{57933A59-6DCB-4B4B-85D1-9851AB13ED38}"/>
          </ac:spMkLst>
        </pc:spChg>
      </pc:sldChg>
      <pc:sldChg chg="modSp modNotes">
        <pc:chgData name="Riitta.Vehmas" userId="S::riitta.vehmas@cygnnet.fi::d132c0df-b94b-42ec-b8d1-d742ee26d03e" providerId="AD" clId="Web-{35C3CAB3-5A1D-4D6E-B4CA-A8EDA80FDCE5}" dt="2018-09-13T12:28:19.411" v="663" actId="20577"/>
        <pc:sldMkLst>
          <pc:docMk/>
          <pc:sldMk cId="3155928253" sldId="264"/>
        </pc:sldMkLst>
        <pc:spChg chg="mod">
          <ac:chgData name="Riitta.Vehmas" userId="S::riitta.vehmas@cygnnet.fi::d132c0df-b94b-42ec-b8d1-d742ee26d03e" providerId="AD" clId="Web-{35C3CAB3-5A1D-4D6E-B4CA-A8EDA80FDCE5}" dt="2018-09-13T12:28:19.411" v="663" actId="20577"/>
          <ac:spMkLst>
            <pc:docMk/>
            <pc:sldMk cId="3155928253" sldId="264"/>
            <ac:spMk id="3" creationId="{FDA53C9C-603E-42F6-B1DF-E9642CD9F95A}"/>
          </ac:spMkLst>
        </pc:spChg>
      </pc:sldChg>
      <pc:sldChg chg="modSp ord">
        <pc:chgData name="Riitta.Vehmas" userId="S::riitta.vehmas@cygnnet.fi::d132c0df-b94b-42ec-b8d1-d742ee26d03e" providerId="AD" clId="Web-{35C3CAB3-5A1D-4D6E-B4CA-A8EDA80FDCE5}" dt="2018-09-13T11:43:26.381" v="134" actId="20577"/>
        <pc:sldMkLst>
          <pc:docMk/>
          <pc:sldMk cId="3356245166" sldId="267"/>
        </pc:sldMkLst>
        <pc:spChg chg="mod">
          <ac:chgData name="Riitta.Vehmas" userId="S::riitta.vehmas@cygnnet.fi::d132c0df-b94b-42ec-b8d1-d742ee26d03e" providerId="AD" clId="Web-{35C3CAB3-5A1D-4D6E-B4CA-A8EDA80FDCE5}" dt="2018-09-13T11:39:00.308" v="80" actId="20577"/>
          <ac:spMkLst>
            <pc:docMk/>
            <pc:sldMk cId="3356245166" sldId="267"/>
            <ac:spMk id="3" creationId="{E968998E-C008-4623-B99E-1353351139AD}"/>
          </ac:spMkLst>
        </pc:spChg>
        <pc:spChg chg="mod">
          <ac:chgData name="Riitta.Vehmas" userId="S::riitta.vehmas@cygnnet.fi::d132c0df-b94b-42ec-b8d1-d742ee26d03e" providerId="AD" clId="Web-{35C3CAB3-5A1D-4D6E-B4CA-A8EDA80FDCE5}" dt="2018-09-13T11:43:26.381" v="134" actId="20577"/>
          <ac:spMkLst>
            <pc:docMk/>
            <pc:sldMk cId="3356245166" sldId="267"/>
            <ac:spMk id="8" creationId="{416FEA6E-03C1-420C-BB69-F95D12E6DB93}"/>
          </ac:spMkLst>
        </pc:spChg>
      </pc:sldChg>
      <pc:sldChg chg="modSp">
        <pc:chgData name="Riitta.Vehmas" userId="S::riitta.vehmas@cygnnet.fi::d132c0df-b94b-42ec-b8d1-d742ee26d03e" providerId="AD" clId="Web-{35C3CAB3-5A1D-4D6E-B4CA-A8EDA80FDCE5}" dt="2018-09-13T12:20:38.200" v="593" actId="20577"/>
        <pc:sldMkLst>
          <pc:docMk/>
          <pc:sldMk cId="2210375763" sldId="268"/>
        </pc:sldMkLst>
        <pc:spChg chg="mod">
          <ac:chgData name="Riitta.Vehmas" userId="S::riitta.vehmas@cygnnet.fi::d132c0df-b94b-42ec-b8d1-d742ee26d03e" providerId="AD" clId="Web-{35C3CAB3-5A1D-4D6E-B4CA-A8EDA80FDCE5}" dt="2018-09-13T12:20:38.200" v="593" actId="20577"/>
          <ac:spMkLst>
            <pc:docMk/>
            <pc:sldMk cId="2210375763" sldId="268"/>
            <ac:spMk id="3" creationId="{5EF495BD-76CA-40A2-9A92-82B7E27EEABA}"/>
          </ac:spMkLst>
        </pc:spChg>
      </pc:sldChg>
      <pc:sldChg chg="modSp">
        <pc:chgData name="Riitta.Vehmas" userId="S::riitta.vehmas@cygnnet.fi::d132c0df-b94b-42ec-b8d1-d742ee26d03e" providerId="AD" clId="Web-{35C3CAB3-5A1D-4D6E-B4CA-A8EDA80FDCE5}" dt="2018-09-13T12:25:19.104" v="635" actId="14100"/>
        <pc:sldMkLst>
          <pc:docMk/>
          <pc:sldMk cId="4041470616" sldId="269"/>
        </pc:sldMkLst>
        <pc:spChg chg="mod">
          <ac:chgData name="Riitta.Vehmas" userId="S::riitta.vehmas@cygnnet.fi::d132c0df-b94b-42ec-b8d1-d742ee26d03e" providerId="AD" clId="Web-{35C3CAB3-5A1D-4D6E-B4CA-A8EDA80FDCE5}" dt="2018-09-13T12:25:19.104" v="635" actId="14100"/>
          <ac:spMkLst>
            <pc:docMk/>
            <pc:sldMk cId="4041470616" sldId="269"/>
            <ac:spMk id="3" creationId="{FDA53C9C-603E-42F6-B1DF-E9642CD9F95A}"/>
          </ac:spMkLst>
        </pc:spChg>
      </pc:sldChg>
      <pc:sldChg chg="modSp">
        <pc:chgData name="Riitta.Vehmas" userId="S::riitta.vehmas@cygnnet.fi::d132c0df-b94b-42ec-b8d1-d742ee26d03e" providerId="AD" clId="Web-{35C3CAB3-5A1D-4D6E-B4CA-A8EDA80FDCE5}" dt="2018-09-13T12:10:30.614" v="418" actId="20577"/>
        <pc:sldMkLst>
          <pc:docMk/>
          <pc:sldMk cId="917771655" sldId="270"/>
        </pc:sldMkLst>
        <pc:spChg chg="mod">
          <ac:chgData name="Riitta.Vehmas" userId="S::riitta.vehmas@cygnnet.fi::d132c0df-b94b-42ec-b8d1-d742ee26d03e" providerId="AD" clId="Web-{35C3CAB3-5A1D-4D6E-B4CA-A8EDA80FDCE5}" dt="2018-09-13T12:10:30.614" v="418" actId="20577"/>
          <ac:spMkLst>
            <pc:docMk/>
            <pc:sldMk cId="917771655" sldId="270"/>
            <ac:spMk id="3" creationId="{088E4B53-8AFE-43E1-95AE-5E283232E960}"/>
          </ac:spMkLst>
        </pc:spChg>
      </pc:sldChg>
      <pc:sldChg chg="modSp new">
        <pc:chgData name="Riitta.Vehmas" userId="S::riitta.vehmas@cygnnet.fi::d132c0df-b94b-42ec-b8d1-d742ee26d03e" providerId="AD" clId="Web-{35C3CAB3-5A1D-4D6E-B4CA-A8EDA80FDCE5}" dt="2018-09-13T12:16:57.067" v="575" actId="20577"/>
        <pc:sldMkLst>
          <pc:docMk/>
          <pc:sldMk cId="1232483438" sldId="272"/>
        </pc:sldMkLst>
        <pc:spChg chg="mod">
          <ac:chgData name="Riitta.Vehmas" userId="S::riitta.vehmas@cygnnet.fi::d132c0df-b94b-42ec-b8d1-d742ee26d03e" providerId="AD" clId="Web-{35C3CAB3-5A1D-4D6E-B4CA-A8EDA80FDCE5}" dt="2018-09-13T11:17:27.975" v="7" actId="20577"/>
          <ac:spMkLst>
            <pc:docMk/>
            <pc:sldMk cId="1232483438" sldId="272"/>
            <ac:spMk id="2" creationId="{CC798842-6019-4476-A1DE-1E536480D499}"/>
          </ac:spMkLst>
        </pc:spChg>
        <pc:spChg chg="mod">
          <ac:chgData name="Riitta.Vehmas" userId="S::riitta.vehmas@cygnnet.fi::d132c0df-b94b-42ec-b8d1-d742ee26d03e" providerId="AD" clId="Web-{35C3CAB3-5A1D-4D6E-B4CA-A8EDA80FDCE5}" dt="2018-09-13T12:16:57.067" v="575" actId="20577"/>
          <ac:spMkLst>
            <pc:docMk/>
            <pc:sldMk cId="1232483438" sldId="272"/>
            <ac:spMk id="3" creationId="{BDD4E0FB-3DF5-4247-9417-8D2B07DB61C1}"/>
          </ac:spMkLst>
        </pc:spChg>
      </pc:sldChg>
      <pc:sldChg chg="addSp delSp modSp new">
        <pc:chgData name="Riitta.Vehmas" userId="S::riitta.vehmas@cygnnet.fi::d132c0df-b94b-42ec-b8d1-d742ee26d03e" providerId="AD" clId="Web-{35C3CAB3-5A1D-4D6E-B4CA-A8EDA80FDCE5}" dt="2018-09-13T12:00:37.309" v="277" actId="20577"/>
        <pc:sldMkLst>
          <pc:docMk/>
          <pc:sldMk cId="2733551583" sldId="273"/>
        </pc:sldMkLst>
        <pc:spChg chg="del">
          <ac:chgData name="Riitta.Vehmas" userId="S::riitta.vehmas@cygnnet.fi::d132c0df-b94b-42ec-b8d1-d742ee26d03e" providerId="AD" clId="Web-{35C3CAB3-5A1D-4D6E-B4CA-A8EDA80FDCE5}" dt="2018-09-13T11:59:03.462" v="256"/>
          <ac:spMkLst>
            <pc:docMk/>
            <pc:sldMk cId="2733551583" sldId="273"/>
            <ac:spMk id="3" creationId="{B194B108-9DDB-4C53-A41E-864A32D0FC9C}"/>
          </ac:spMkLst>
        </pc:spChg>
        <pc:spChg chg="add mod">
          <ac:chgData name="Riitta.Vehmas" userId="S::riitta.vehmas@cygnnet.fi::d132c0df-b94b-42ec-b8d1-d742ee26d03e" providerId="AD" clId="Web-{35C3CAB3-5A1D-4D6E-B4CA-A8EDA80FDCE5}" dt="2018-09-13T12:00:37.309" v="277" actId="20577"/>
          <ac:spMkLst>
            <pc:docMk/>
            <pc:sldMk cId="2733551583" sldId="273"/>
            <ac:spMk id="7" creationId="{434A7440-45BC-493A-B700-53AF502CFDF4}"/>
          </ac:spMkLst>
        </pc:spChg>
      </pc:sldChg>
    </pc:docChg>
  </pc:docChgLst>
  <pc:docChgLst>
    <pc:chgData name="Pipsa.Teerijoki" userId="S::pipsa.teerijoki@cygnnet.fi::cb2a9fd7-b094-4ce9-bf56-87f921f35d62" providerId="AD" clId="Web-{2F858B92-B295-40DE-B4D3-69A1D63354B6}"/>
    <pc:docChg chg="delSld modSld">
      <pc:chgData name="Pipsa.Teerijoki" userId="S::pipsa.teerijoki@cygnnet.fi::cb2a9fd7-b094-4ce9-bf56-87f921f35d62" providerId="AD" clId="Web-{2F858B92-B295-40DE-B4D3-69A1D63354B6}" dt="2018-09-27T09:00:18.196" v="6" actId="20577"/>
      <pc:docMkLst>
        <pc:docMk/>
      </pc:docMkLst>
      <pc:sldChg chg="del">
        <pc:chgData name="Pipsa.Teerijoki" userId="S::pipsa.teerijoki@cygnnet.fi::cb2a9fd7-b094-4ce9-bf56-87f921f35d62" providerId="AD" clId="Web-{2F858B92-B295-40DE-B4D3-69A1D63354B6}" dt="2018-09-27T08:34:02.622" v="0"/>
        <pc:sldMkLst>
          <pc:docMk/>
          <pc:sldMk cId="1636249781" sldId="256"/>
        </pc:sldMkLst>
      </pc:sldChg>
      <pc:sldChg chg="modSp">
        <pc:chgData name="Pipsa.Teerijoki" userId="S::pipsa.teerijoki@cygnnet.fi::cb2a9fd7-b094-4ce9-bf56-87f921f35d62" providerId="AD" clId="Web-{2F858B92-B295-40DE-B4D3-69A1D63354B6}" dt="2018-09-27T09:00:18.196" v="6" actId="20577"/>
        <pc:sldMkLst>
          <pc:docMk/>
          <pc:sldMk cId="275675273" sldId="278"/>
        </pc:sldMkLst>
        <pc:spChg chg="mod">
          <ac:chgData name="Pipsa.Teerijoki" userId="S::pipsa.teerijoki@cygnnet.fi::cb2a9fd7-b094-4ce9-bf56-87f921f35d62" providerId="AD" clId="Web-{2F858B92-B295-40DE-B4D3-69A1D63354B6}" dt="2018-09-27T09:00:18.196" v="6" actId="20577"/>
          <ac:spMkLst>
            <pc:docMk/>
            <pc:sldMk cId="275675273" sldId="278"/>
            <ac:spMk id="3" creationId="{00000000-0000-0000-0000-000000000000}"/>
          </ac:spMkLst>
        </pc:spChg>
      </pc:sldChg>
    </pc:docChg>
  </pc:docChgLst>
  <pc:docChgLst>
    <pc:chgData name="Kaisa.Alila" userId="S::kaisa.alila@cygnnet.fi::a9e21f43-3116-48bd-9b82-b0d0f8ff43a2" providerId="AD" clId="Web-{B27116F5-0A37-4D3E-AEE3-816AA5E97A75}"/>
    <pc:docChg chg="addSld delSld">
      <pc:chgData name="Kaisa.Alila" userId="S::kaisa.alila@cygnnet.fi::a9e21f43-3116-48bd-9b82-b0d0f8ff43a2" providerId="AD" clId="Web-{B27116F5-0A37-4D3E-AEE3-816AA5E97A75}" dt="2018-09-28T12:43:51.051" v="1"/>
      <pc:docMkLst>
        <pc:docMk/>
      </pc:docMkLst>
      <pc:sldChg chg="add del replId">
        <pc:chgData name="Kaisa.Alila" userId="S::kaisa.alila@cygnnet.fi::a9e21f43-3116-48bd-9b82-b0d0f8ff43a2" providerId="AD" clId="Web-{B27116F5-0A37-4D3E-AEE3-816AA5E97A75}" dt="2018-09-28T12:43:51.051" v="1"/>
        <pc:sldMkLst>
          <pc:docMk/>
          <pc:sldMk cId="4035660750" sldId="293"/>
        </pc:sldMkLst>
      </pc:sldChg>
    </pc:docChg>
  </pc:docChgLst>
  <pc:docChgLst>
    <pc:chgData name="Pipsa.Teerijoki" userId="S::pipsa.teerijoki@cygnnet.fi::cb2a9fd7-b094-4ce9-bf56-87f921f35d62" providerId="AD" clId="Web-{C3EC2BEB-C53D-4956-82D7-4A49E8D84000}"/>
    <pc:docChg chg="addSld delSld modSld sldOrd">
      <pc:chgData name="Pipsa.Teerijoki" userId="S::pipsa.teerijoki@cygnnet.fi::cb2a9fd7-b094-4ce9-bf56-87f921f35d62" providerId="AD" clId="Web-{C3EC2BEB-C53D-4956-82D7-4A49E8D84000}" dt="2018-09-18T19:09:32.416" v="265"/>
      <pc:docMkLst>
        <pc:docMk/>
      </pc:docMkLst>
      <pc:sldChg chg="modSp">
        <pc:chgData name="Pipsa.Teerijoki" userId="S::pipsa.teerijoki@cygnnet.fi::cb2a9fd7-b094-4ce9-bf56-87f921f35d62" providerId="AD" clId="Web-{C3EC2BEB-C53D-4956-82D7-4A49E8D84000}" dt="2018-09-18T18:09:08.726" v="2" actId="20577"/>
        <pc:sldMkLst>
          <pc:docMk/>
          <pc:sldMk cId="1636249781" sldId="256"/>
        </pc:sldMkLst>
        <pc:spChg chg="mod">
          <ac:chgData name="Pipsa.Teerijoki" userId="S::pipsa.teerijoki@cygnnet.fi::cb2a9fd7-b094-4ce9-bf56-87f921f35d62" providerId="AD" clId="Web-{C3EC2BEB-C53D-4956-82D7-4A49E8D84000}" dt="2018-09-18T18:09:08.726" v="2" actId="20577"/>
          <ac:spMkLst>
            <pc:docMk/>
            <pc:sldMk cId="1636249781" sldId="256"/>
            <ac:spMk id="3" creationId="{00000000-0000-0000-0000-000000000000}"/>
          </ac:spMkLst>
        </pc:spChg>
      </pc:sldChg>
      <pc:sldChg chg="modSp">
        <pc:chgData name="Pipsa.Teerijoki" userId="S::pipsa.teerijoki@cygnnet.fi::cb2a9fd7-b094-4ce9-bf56-87f921f35d62" providerId="AD" clId="Web-{C3EC2BEB-C53D-4956-82D7-4A49E8D84000}" dt="2018-09-18T18:11:32.355" v="19" actId="20577"/>
        <pc:sldMkLst>
          <pc:docMk/>
          <pc:sldMk cId="902778135" sldId="257"/>
        </pc:sldMkLst>
        <pc:spChg chg="mod">
          <ac:chgData name="Pipsa.Teerijoki" userId="S::pipsa.teerijoki@cygnnet.fi::cb2a9fd7-b094-4ce9-bf56-87f921f35d62" providerId="AD" clId="Web-{C3EC2BEB-C53D-4956-82D7-4A49E8D84000}" dt="2018-09-18T18:11:32.355" v="19" actId="20577"/>
          <ac:spMkLst>
            <pc:docMk/>
            <pc:sldMk cId="902778135" sldId="257"/>
            <ac:spMk id="3" creationId="{00000000-0000-0000-0000-000000000000}"/>
          </ac:spMkLst>
        </pc:spChg>
      </pc:sldChg>
      <pc:sldChg chg="modSp">
        <pc:chgData name="Pipsa.Teerijoki" userId="S::pipsa.teerijoki@cygnnet.fi::cb2a9fd7-b094-4ce9-bf56-87f921f35d62" providerId="AD" clId="Web-{C3EC2BEB-C53D-4956-82D7-4A49E8D84000}" dt="2018-09-18T18:14:52.284" v="45" actId="20577"/>
        <pc:sldMkLst>
          <pc:docMk/>
          <pc:sldMk cId="3357918803" sldId="259"/>
        </pc:sldMkLst>
        <pc:spChg chg="mod">
          <ac:chgData name="Pipsa.Teerijoki" userId="S::pipsa.teerijoki@cygnnet.fi::cb2a9fd7-b094-4ce9-bf56-87f921f35d62" providerId="AD" clId="Web-{C3EC2BEB-C53D-4956-82D7-4A49E8D84000}" dt="2018-09-18T18:14:52.284" v="45" actId="20577"/>
          <ac:spMkLst>
            <pc:docMk/>
            <pc:sldMk cId="3357918803" sldId="259"/>
            <ac:spMk id="3" creationId="{5D3494AF-8616-4BFE-AE4F-3DFD5072B60F}"/>
          </ac:spMkLst>
        </pc:spChg>
      </pc:sldChg>
      <pc:sldChg chg="modSp">
        <pc:chgData name="Pipsa.Teerijoki" userId="S::pipsa.teerijoki@cygnnet.fi::cb2a9fd7-b094-4ce9-bf56-87f921f35d62" providerId="AD" clId="Web-{C3EC2BEB-C53D-4956-82D7-4A49E8D84000}" dt="2018-09-18T18:09:15.132" v="4" actId="20577"/>
        <pc:sldMkLst>
          <pc:docMk/>
          <pc:sldMk cId="1443484451" sldId="275"/>
        </pc:sldMkLst>
        <pc:spChg chg="mod">
          <ac:chgData name="Pipsa.Teerijoki" userId="S::pipsa.teerijoki@cygnnet.fi::cb2a9fd7-b094-4ce9-bf56-87f921f35d62" providerId="AD" clId="Web-{C3EC2BEB-C53D-4956-82D7-4A49E8D84000}" dt="2018-09-18T18:09:15.132" v="4" actId="20577"/>
          <ac:spMkLst>
            <pc:docMk/>
            <pc:sldMk cId="1443484451" sldId="275"/>
            <ac:spMk id="3" creationId="{00000000-0000-0000-0000-000000000000}"/>
          </ac:spMkLst>
        </pc:spChg>
      </pc:sldChg>
      <pc:sldChg chg="modSp">
        <pc:chgData name="Pipsa.Teerijoki" userId="S::pipsa.teerijoki@cygnnet.fi::cb2a9fd7-b094-4ce9-bf56-87f921f35d62" providerId="AD" clId="Web-{C3EC2BEB-C53D-4956-82D7-4A49E8D84000}" dt="2018-09-18T18:11:47.512" v="21" actId="20577"/>
        <pc:sldMkLst>
          <pc:docMk/>
          <pc:sldMk cId="2801845156" sldId="276"/>
        </pc:sldMkLst>
        <pc:spChg chg="mod">
          <ac:chgData name="Pipsa.Teerijoki" userId="S::pipsa.teerijoki@cygnnet.fi::cb2a9fd7-b094-4ce9-bf56-87f921f35d62" providerId="AD" clId="Web-{C3EC2BEB-C53D-4956-82D7-4A49E8D84000}" dt="2018-09-18T18:11:47.512" v="21" actId="20577"/>
          <ac:spMkLst>
            <pc:docMk/>
            <pc:sldMk cId="2801845156" sldId="276"/>
            <ac:spMk id="7" creationId="{00000000-0000-0000-0000-000000000000}"/>
          </ac:spMkLst>
        </pc:spChg>
      </pc:sldChg>
      <pc:sldChg chg="modSp">
        <pc:chgData name="Pipsa.Teerijoki" userId="S::pipsa.teerijoki@cygnnet.fi::cb2a9fd7-b094-4ce9-bf56-87f921f35d62" providerId="AD" clId="Web-{C3EC2BEB-C53D-4956-82D7-4A49E8D84000}" dt="2018-09-18T18:10:21.275" v="12" actId="20577"/>
        <pc:sldMkLst>
          <pc:docMk/>
          <pc:sldMk cId="2580169580" sldId="277"/>
        </pc:sldMkLst>
        <pc:spChg chg="mod">
          <ac:chgData name="Pipsa.Teerijoki" userId="S::pipsa.teerijoki@cygnnet.fi::cb2a9fd7-b094-4ce9-bf56-87f921f35d62" providerId="AD" clId="Web-{C3EC2BEB-C53D-4956-82D7-4A49E8D84000}" dt="2018-09-18T18:10:21.275" v="12" actId="20577"/>
          <ac:spMkLst>
            <pc:docMk/>
            <pc:sldMk cId="2580169580" sldId="277"/>
            <ac:spMk id="3" creationId="{00000000-0000-0000-0000-000000000000}"/>
          </ac:spMkLst>
        </pc:spChg>
      </pc:sldChg>
      <pc:sldChg chg="modSp">
        <pc:chgData name="Pipsa.Teerijoki" userId="S::pipsa.teerijoki@cygnnet.fi::cb2a9fd7-b094-4ce9-bf56-87f921f35d62" providerId="AD" clId="Web-{C3EC2BEB-C53D-4956-82D7-4A49E8D84000}" dt="2018-09-18T18:14:03.657" v="39" actId="20577"/>
        <pc:sldMkLst>
          <pc:docMk/>
          <pc:sldMk cId="275675273" sldId="278"/>
        </pc:sldMkLst>
        <pc:spChg chg="mod">
          <ac:chgData name="Pipsa.Teerijoki" userId="S::pipsa.teerijoki@cygnnet.fi::cb2a9fd7-b094-4ce9-bf56-87f921f35d62" providerId="AD" clId="Web-{C3EC2BEB-C53D-4956-82D7-4A49E8D84000}" dt="2018-09-18T18:14:03.657" v="39" actId="20577"/>
          <ac:spMkLst>
            <pc:docMk/>
            <pc:sldMk cId="275675273" sldId="278"/>
            <ac:spMk id="3" creationId="{00000000-0000-0000-0000-000000000000}"/>
          </ac:spMkLst>
        </pc:spChg>
      </pc:sldChg>
      <pc:sldChg chg="modSp new del ord">
        <pc:chgData name="Pipsa.Teerijoki" userId="S::pipsa.teerijoki@cygnnet.fi::cb2a9fd7-b094-4ce9-bf56-87f921f35d62" providerId="AD" clId="Web-{C3EC2BEB-C53D-4956-82D7-4A49E8D84000}" dt="2018-09-18T19:06:53.946" v="263"/>
        <pc:sldMkLst>
          <pc:docMk/>
          <pc:sldMk cId="3951921995" sldId="279"/>
        </pc:sldMkLst>
        <pc:spChg chg="mod">
          <ac:chgData name="Pipsa.Teerijoki" userId="S::pipsa.teerijoki@cygnnet.fi::cb2a9fd7-b094-4ce9-bf56-87f921f35d62" providerId="AD" clId="Web-{C3EC2BEB-C53D-4956-82D7-4A49E8D84000}" dt="2018-09-18T18:29:24.860" v="114" actId="20577"/>
          <ac:spMkLst>
            <pc:docMk/>
            <pc:sldMk cId="3951921995" sldId="279"/>
            <ac:spMk id="3" creationId="{AECCBE7C-C9AC-4BC9-9403-902A1E67F0DA}"/>
          </ac:spMkLst>
        </pc:spChg>
      </pc:sldChg>
      <pc:sldChg chg="modSp new ord">
        <pc:chgData name="Pipsa.Teerijoki" userId="S::pipsa.teerijoki@cygnnet.fi::cb2a9fd7-b094-4ce9-bf56-87f921f35d62" providerId="AD" clId="Web-{C3EC2BEB-C53D-4956-82D7-4A49E8D84000}" dt="2018-09-18T19:09:32.416" v="265"/>
        <pc:sldMkLst>
          <pc:docMk/>
          <pc:sldMk cId="654394699" sldId="280"/>
        </pc:sldMkLst>
        <pc:spChg chg="mod">
          <ac:chgData name="Pipsa.Teerijoki" userId="S::pipsa.teerijoki@cygnnet.fi::cb2a9fd7-b094-4ce9-bf56-87f921f35d62" providerId="AD" clId="Web-{C3EC2BEB-C53D-4956-82D7-4A49E8D84000}" dt="2018-09-18T19:06:00.149" v="262" actId="20577"/>
          <ac:spMkLst>
            <pc:docMk/>
            <pc:sldMk cId="654394699" sldId="280"/>
            <ac:spMk id="3" creationId="{569B6C49-AE8A-4940-8635-DF2774CEE1B9}"/>
          </ac:spMkLst>
        </pc:spChg>
      </pc:sldChg>
    </pc:docChg>
  </pc:docChgLst>
  <pc:docChgLst>
    <pc:chgData name="Riina.Sutinen" userId="S::riina.sutinen@cygnnet.fi::2b4271ad-da41-4f28-aead-dbda5d42ecd2" providerId="AD" clId="Web-{8577CAD3-89CA-4744-B83F-B77EE3BB42AB}"/>
    <pc:docChg chg="addSld modSld">
      <pc:chgData name="Riina.Sutinen" userId="S::riina.sutinen@cygnnet.fi::2b4271ad-da41-4f28-aead-dbda5d42ecd2" providerId="AD" clId="Web-{8577CAD3-89CA-4744-B83F-B77EE3BB42AB}" dt="2018-09-14T11:49:49.097" v="275" actId="20577"/>
      <pc:docMkLst>
        <pc:docMk/>
      </pc:docMkLst>
      <pc:sldChg chg="modSp">
        <pc:chgData name="Riina.Sutinen" userId="S::riina.sutinen@cygnnet.fi::2b4271ad-da41-4f28-aead-dbda5d42ecd2" providerId="AD" clId="Web-{8577CAD3-89CA-4744-B83F-B77EE3BB42AB}" dt="2018-09-14T09:37:30.041" v="99" actId="20577"/>
        <pc:sldMkLst>
          <pc:docMk/>
          <pc:sldMk cId="3357918803" sldId="259"/>
        </pc:sldMkLst>
        <pc:spChg chg="mod">
          <ac:chgData name="Riina.Sutinen" userId="S::riina.sutinen@cygnnet.fi::2b4271ad-da41-4f28-aead-dbda5d42ecd2" providerId="AD" clId="Web-{8577CAD3-89CA-4744-B83F-B77EE3BB42AB}" dt="2018-09-14T09:37:30.041" v="99" actId="20577"/>
          <ac:spMkLst>
            <pc:docMk/>
            <pc:sldMk cId="3357918803" sldId="259"/>
            <ac:spMk id="3" creationId="{5D3494AF-8616-4BFE-AE4F-3DFD5072B60F}"/>
          </ac:spMkLst>
        </pc:spChg>
      </pc:sldChg>
      <pc:sldChg chg="modSp">
        <pc:chgData name="Riina.Sutinen" userId="S::riina.sutinen@cygnnet.fi::2b4271ad-da41-4f28-aead-dbda5d42ecd2" providerId="AD" clId="Web-{8577CAD3-89CA-4744-B83F-B77EE3BB42AB}" dt="2018-09-14T09:37:21.275" v="98" actId="20577"/>
        <pc:sldMkLst>
          <pc:docMk/>
          <pc:sldMk cId="3173953727" sldId="261"/>
        </pc:sldMkLst>
        <pc:spChg chg="mod">
          <ac:chgData name="Riina.Sutinen" userId="S::riina.sutinen@cygnnet.fi::2b4271ad-da41-4f28-aead-dbda5d42ecd2" providerId="AD" clId="Web-{8577CAD3-89CA-4744-B83F-B77EE3BB42AB}" dt="2018-09-14T09:37:21.275" v="98" actId="20577"/>
          <ac:spMkLst>
            <pc:docMk/>
            <pc:sldMk cId="3173953727" sldId="261"/>
            <ac:spMk id="3" creationId="{34C8720A-2A6B-4268-855D-D7C72D1DC3CA}"/>
          </ac:spMkLst>
        </pc:spChg>
      </pc:sldChg>
      <pc:sldChg chg="modSp">
        <pc:chgData name="Riina.Sutinen" userId="S::riina.sutinen@cygnnet.fi::2b4271ad-da41-4f28-aead-dbda5d42ecd2" providerId="AD" clId="Web-{8577CAD3-89CA-4744-B83F-B77EE3BB42AB}" dt="2018-09-14T10:22:55.296" v="225" actId="20577"/>
        <pc:sldMkLst>
          <pc:docMk/>
          <pc:sldMk cId="1198299579" sldId="266"/>
        </pc:sldMkLst>
        <pc:spChg chg="mod">
          <ac:chgData name="Riina.Sutinen" userId="S::riina.sutinen@cygnnet.fi::2b4271ad-da41-4f28-aead-dbda5d42ecd2" providerId="AD" clId="Web-{8577CAD3-89CA-4744-B83F-B77EE3BB42AB}" dt="2018-09-14T10:02:47.662" v="105" actId="14100"/>
          <ac:spMkLst>
            <pc:docMk/>
            <pc:sldMk cId="1198299579" sldId="266"/>
            <ac:spMk id="2" creationId="{36F2CB61-38B3-41BA-8EE9-7FE754D49F32}"/>
          </ac:spMkLst>
        </pc:spChg>
        <pc:spChg chg="mod">
          <ac:chgData name="Riina.Sutinen" userId="S::riina.sutinen@cygnnet.fi::2b4271ad-da41-4f28-aead-dbda5d42ecd2" providerId="AD" clId="Web-{8577CAD3-89CA-4744-B83F-B77EE3BB42AB}" dt="2018-09-14T10:22:55.296" v="225" actId="20577"/>
          <ac:spMkLst>
            <pc:docMk/>
            <pc:sldMk cId="1198299579" sldId="266"/>
            <ac:spMk id="3" creationId="{7B7D9813-8A73-4931-B200-CFA00E2A9AF0}"/>
          </ac:spMkLst>
        </pc:spChg>
      </pc:sldChg>
      <pc:sldChg chg="modSp add replId">
        <pc:chgData name="Riina.Sutinen" userId="S::riina.sutinen@cygnnet.fi::2b4271ad-da41-4f28-aead-dbda5d42ecd2" providerId="AD" clId="Web-{8577CAD3-89CA-4744-B83F-B77EE3BB42AB}" dt="2018-09-14T11:49:49.097" v="275" actId="20577"/>
        <pc:sldMkLst>
          <pc:docMk/>
          <pc:sldMk cId="786619108" sldId="274"/>
        </pc:sldMkLst>
        <pc:spChg chg="mod">
          <ac:chgData name="Riina.Sutinen" userId="S::riina.sutinen@cygnnet.fi::2b4271ad-da41-4f28-aead-dbda5d42ecd2" providerId="AD" clId="Web-{8577CAD3-89CA-4744-B83F-B77EE3BB42AB}" dt="2018-09-14T11:49:49.097" v="275" actId="20577"/>
          <ac:spMkLst>
            <pc:docMk/>
            <pc:sldMk cId="786619108" sldId="274"/>
            <ac:spMk id="3" creationId="{7B7D9813-8A73-4931-B200-CFA00E2A9AF0}"/>
          </ac:spMkLst>
        </pc:spChg>
      </pc:sldChg>
    </pc:docChg>
  </pc:docChgLst>
  <pc:docChgLst>
    <pc:chgData name="Riitta.Vehmas" userId="S::riitta.vehmas@cygnnet.fi::d132c0df-b94b-42ec-b8d1-d742ee26d03e" providerId="AD" clId="Web-{5448F3B5-6243-71D6-3AF5-71C6C086F42A}"/>
    <pc:docChg chg="addSld delSld modSld sldOrd">
      <pc:chgData name="Riitta.Vehmas" userId="S::riitta.vehmas@cygnnet.fi::d132c0df-b94b-42ec-b8d1-d742ee26d03e" providerId="AD" clId="Web-{5448F3B5-6243-71D6-3AF5-71C6C086F42A}" dt="2018-09-27T10:09:59.581" v="890" actId="20577"/>
      <pc:docMkLst>
        <pc:docMk/>
      </pc:docMkLst>
      <pc:sldChg chg="modSp">
        <pc:chgData name="Riitta.Vehmas" userId="S::riitta.vehmas@cygnnet.fi::d132c0df-b94b-42ec-b8d1-d742ee26d03e" providerId="AD" clId="Web-{5448F3B5-6243-71D6-3AF5-71C6C086F42A}" dt="2018-09-27T07:43:01.157" v="656" actId="20577"/>
        <pc:sldMkLst>
          <pc:docMk/>
          <pc:sldMk cId="917771655" sldId="270"/>
        </pc:sldMkLst>
        <pc:spChg chg="mod">
          <ac:chgData name="Riitta.Vehmas" userId="S::riitta.vehmas@cygnnet.fi::d132c0df-b94b-42ec-b8d1-d742ee26d03e" providerId="AD" clId="Web-{5448F3B5-6243-71D6-3AF5-71C6C086F42A}" dt="2018-09-27T07:41:10.126" v="639" actId="14100"/>
          <ac:spMkLst>
            <pc:docMk/>
            <pc:sldMk cId="917771655" sldId="270"/>
            <ac:spMk id="2" creationId="{9BDB4710-8CDD-45E9-BC40-A72DEBFB2225}"/>
          </ac:spMkLst>
        </pc:spChg>
        <pc:spChg chg="mod">
          <ac:chgData name="Riitta.Vehmas" userId="S::riitta.vehmas@cygnnet.fi::d132c0df-b94b-42ec-b8d1-d742ee26d03e" providerId="AD" clId="Web-{5448F3B5-6243-71D6-3AF5-71C6C086F42A}" dt="2018-09-27T07:43:01.157" v="656" actId="20577"/>
          <ac:spMkLst>
            <pc:docMk/>
            <pc:sldMk cId="917771655" sldId="270"/>
            <ac:spMk id="3" creationId="{088E4B53-8AFE-43E1-95AE-5E283232E960}"/>
          </ac:spMkLst>
        </pc:spChg>
      </pc:sldChg>
      <pc:sldChg chg="modSp">
        <pc:chgData name="Riitta.Vehmas" userId="S::riitta.vehmas@cygnnet.fi::d132c0df-b94b-42ec-b8d1-d742ee26d03e" providerId="AD" clId="Web-{5448F3B5-6243-71D6-3AF5-71C6C086F42A}" dt="2018-09-27T10:00:27.056" v="882" actId="20577"/>
        <pc:sldMkLst>
          <pc:docMk/>
          <pc:sldMk cId="786619108" sldId="274"/>
        </pc:sldMkLst>
        <pc:spChg chg="mod">
          <ac:chgData name="Riitta.Vehmas" userId="S::riitta.vehmas@cygnnet.fi::d132c0df-b94b-42ec-b8d1-d742ee26d03e" providerId="AD" clId="Web-{5448F3B5-6243-71D6-3AF5-71C6C086F42A}" dt="2018-09-27T10:00:27.056" v="882" actId="20577"/>
          <ac:spMkLst>
            <pc:docMk/>
            <pc:sldMk cId="786619108" sldId="274"/>
            <ac:spMk id="3" creationId="{7B7D9813-8A73-4931-B200-CFA00E2A9AF0}"/>
          </ac:spMkLst>
        </pc:spChg>
      </pc:sldChg>
      <pc:sldChg chg="modSp new">
        <pc:chgData name="Riitta.Vehmas" userId="S::riitta.vehmas@cygnnet.fi::d132c0df-b94b-42ec-b8d1-d742ee26d03e" providerId="AD" clId="Web-{5448F3B5-6243-71D6-3AF5-71C6C086F42A}" dt="2018-09-27T06:48:42.086" v="44" actId="20577"/>
        <pc:sldMkLst>
          <pc:docMk/>
          <pc:sldMk cId="3756491415" sldId="281"/>
        </pc:sldMkLst>
        <pc:spChg chg="mod">
          <ac:chgData name="Riitta.Vehmas" userId="S::riitta.vehmas@cygnnet.fi::d132c0df-b94b-42ec-b8d1-d742ee26d03e" providerId="AD" clId="Web-{5448F3B5-6243-71D6-3AF5-71C6C086F42A}" dt="2018-09-27T06:42:36.429" v="7" actId="20577"/>
          <ac:spMkLst>
            <pc:docMk/>
            <pc:sldMk cId="3756491415" sldId="281"/>
            <ac:spMk id="2" creationId="{514E8C5B-B4B4-4DF5-B900-D83176546EFC}"/>
          </ac:spMkLst>
        </pc:spChg>
        <pc:spChg chg="mod">
          <ac:chgData name="Riitta.Vehmas" userId="S::riitta.vehmas@cygnnet.fi::d132c0df-b94b-42ec-b8d1-d742ee26d03e" providerId="AD" clId="Web-{5448F3B5-6243-71D6-3AF5-71C6C086F42A}" dt="2018-09-27T06:48:42.086" v="44" actId="20577"/>
          <ac:spMkLst>
            <pc:docMk/>
            <pc:sldMk cId="3756491415" sldId="281"/>
            <ac:spMk id="3" creationId="{64C2C87B-7A09-4BBB-9281-D2CF5BFB13F7}"/>
          </ac:spMkLst>
        </pc:spChg>
      </pc:sldChg>
      <pc:sldChg chg="modSp new">
        <pc:chgData name="Riitta.Vehmas" userId="S::riitta.vehmas@cygnnet.fi::d132c0df-b94b-42ec-b8d1-d742ee26d03e" providerId="AD" clId="Web-{5448F3B5-6243-71D6-3AF5-71C6C086F42A}" dt="2018-09-27T06:45:43.023" v="25" actId="14100"/>
        <pc:sldMkLst>
          <pc:docMk/>
          <pc:sldMk cId="2321311492" sldId="282"/>
        </pc:sldMkLst>
        <pc:spChg chg="mod">
          <ac:chgData name="Riitta.Vehmas" userId="S::riitta.vehmas@cygnnet.fi::d132c0df-b94b-42ec-b8d1-d742ee26d03e" providerId="AD" clId="Web-{5448F3B5-6243-71D6-3AF5-71C6C086F42A}" dt="2018-09-27T06:45:43.023" v="25" actId="14100"/>
          <ac:spMkLst>
            <pc:docMk/>
            <pc:sldMk cId="2321311492" sldId="282"/>
            <ac:spMk id="3" creationId="{AC02F2CC-DB6D-4A56-9425-AD97C52CD4CB}"/>
          </ac:spMkLst>
        </pc:spChg>
      </pc:sldChg>
      <pc:sldChg chg="modSp new">
        <pc:chgData name="Riitta.Vehmas" userId="S::riitta.vehmas@cygnnet.fi::d132c0df-b94b-42ec-b8d1-d742ee26d03e" providerId="AD" clId="Web-{5448F3B5-6243-71D6-3AF5-71C6C086F42A}" dt="2018-09-27T06:46:13.070" v="29" actId="14100"/>
        <pc:sldMkLst>
          <pc:docMk/>
          <pc:sldMk cId="2538835574" sldId="283"/>
        </pc:sldMkLst>
        <pc:spChg chg="mod">
          <ac:chgData name="Riitta.Vehmas" userId="S::riitta.vehmas@cygnnet.fi::d132c0df-b94b-42ec-b8d1-d742ee26d03e" providerId="AD" clId="Web-{5448F3B5-6243-71D6-3AF5-71C6C086F42A}" dt="2018-09-27T06:46:13.070" v="29" actId="14100"/>
          <ac:spMkLst>
            <pc:docMk/>
            <pc:sldMk cId="2538835574" sldId="283"/>
            <ac:spMk id="3" creationId="{76BD8FB2-D480-4440-AD62-2D90893FC016}"/>
          </ac:spMkLst>
        </pc:spChg>
      </pc:sldChg>
      <pc:sldChg chg="modSp new">
        <pc:chgData name="Riitta.Vehmas" userId="S::riitta.vehmas@cygnnet.fi::d132c0df-b94b-42ec-b8d1-d742ee26d03e" providerId="AD" clId="Web-{5448F3B5-6243-71D6-3AF5-71C6C086F42A}" dt="2018-09-27T06:47:18.914" v="37" actId="14100"/>
        <pc:sldMkLst>
          <pc:docMk/>
          <pc:sldMk cId="731560559" sldId="284"/>
        </pc:sldMkLst>
        <pc:spChg chg="mod">
          <ac:chgData name="Riitta.Vehmas" userId="S::riitta.vehmas@cygnnet.fi::d132c0df-b94b-42ec-b8d1-d742ee26d03e" providerId="AD" clId="Web-{5448F3B5-6243-71D6-3AF5-71C6C086F42A}" dt="2018-09-27T06:47:18.914" v="37" actId="14100"/>
          <ac:spMkLst>
            <pc:docMk/>
            <pc:sldMk cId="731560559" sldId="284"/>
            <ac:spMk id="3" creationId="{4BE31B7E-727F-4059-9F30-E24B8E48DA5E}"/>
          </ac:spMkLst>
        </pc:spChg>
      </pc:sldChg>
      <pc:sldChg chg="modSp new">
        <pc:chgData name="Riitta.Vehmas" userId="S::riitta.vehmas@cygnnet.fi::d132c0df-b94b-42ec-b8d1-d742ee26d03e" providerId="AD" clId="Web-{5448F3B5-6243-71D6-3AF5-71C6C086F42A}" dt="2018-09-27T06:48:08.242" v="42" actId="14100"/>
        <pc:sldMkLst>
          <pc:docMk/>
          <pc:sldMk cId="1955623578" sldId="285"/>
        </pc:sldMkLst>
        <pc:spChg chg="mod">
          <ac:chgData name="Riitta.Vehmas" userId="S::riitta.vehmas@cygnnet.fi::d132c0df-b94b-42ec-b8d1-d742ee26d03e" providerId="AD" clId="Web-{5448F3B5-6243-71D6-3AF5-71C6C086F42A}" dt="2018-09-27T06:48:08.242" v="42" actId="14100"/>
          <ac:spMkLst>
            <pc:docMk/>
            <pc:sldMk cId="1955623578" sldId="285"/>
            <ac:spMk id="3" creationId="{D63912E5-2FA0-482E-A44A-E43412B818C0}"/>
          </ac:spMkLst>
        </pc:spChg>
      </pc:sldChg>
      <pc:sldChg chg="addSp delSp modSp new del">
        <pc:chgData name="Riitta.Vehmas" userId="S::riitta.vehmas@cygnnet.fi::d132c0df-b94b-42ec-b8d1-d742ee26d03e" providerId="AD" clId="Web-{5448F3B5-6243-71D6-3AF5-71C6C086F42A}" dt="2018-09-27T06:49:28.804" v="52"/>
        <pc:sldMkLst>
          <pc:docMk/>
          <pc:sldMk cId="370010857" sldId="286"/>
        </pc:sldMkLst>
        <pc:spChg chg="del mod">
          <ac:chgData name="Riitta.Vehmas" userId="S::riitta.vehmas@cygnnet.fi::d132c0df-b94b-42ec-b8d1-d742ee26d03e" providerId="AD" clId="Web-{5448F3B5-6243-71D6-3AF5-71C6C086F42A}" dt="2018-09-27T06:49:07.710" v="51"/>
          <ac:spMkLst>
            <pc:docMk/>
            <pc:sldMk cId="370010857" sldId="286"/>
            <ac:spMk id="3" creationId="{EC6A699F-2963-4028-ABD3-3F29C471F2B6}"/>
          </ac:spMkLst>
        </pc:spChg>
        <pc:spChg chg="add del mod">
          <ac:chgData name="Riitta.Vehmas" userId="S::riitta.vehmas@cygnnet.fi::d132c0df-b94b-42ec-b8d1-d742ee26d03e" providerId="AD" clId="Web-{5448F3B5-6243-71D6-3AF5-71C6C086F42A}" dt="2018-09-27T06:48:55.273" v="47"/>
          <ac:spMkLst>
            <pc:docMk/>
            <pc:sldMk cId="370010857" sldId="286"/>
            <ac:spMk id="7" creationId="{8C8D5A96-B931-4044-A59A-5886EE73785B}"/>
          </ac:spMkLst>
        </pc:spChg>
        <pc:spChg chg="add mod">
          <ac:chgData name="Riitta.Vehmas" userId="S::riitta.vehmas@cygnnet.fi::d132c0df-b94b-42ec-b8d1-d742ee26d03e" providerId="AD" clId="Web-{5448F3B5-6243-71D6-3AF5-71C6C086F42A}" dt="2018-09-27T06:49:07.710" v="51"/>
          <ac:spMkLst>
            <pc:docMk/>
            <pc:sldMk cId="370010857" sldId="286"/>
            <ac:spMk id="9" creationId="{A85CF99E-12A5-4BBE-A2BC-B5834A7EEFBC}"/>
          </ac:spMkLst>
        </pc:spChg>
      </pc:sldChg>
      <pc:sldChg chg="addSp delSp modSp new del mod modClrScheme chgLayout">
        <pc:chgData name="Riitta.Vehmas" userId="S::riitta.vehmas@cygnnet.fi::d132c0df-b94b-42ec-b8d1-d742ee26d03e" providerId="AD" clId="Web-{5448F3B5-6243-71D6-3AF5-71C6C086F42A}" dt="2018-09-27T07:21:22.644" v="494"/>
        <pc:sldMkLst>
          <pc:docMk/>
          <pc:sldMk cId="1794539512" sldId="286"/>
        </pc:sldMkLst>
        <pc:spChg chg="mod ord">
          <ac:chgData name="Riitta.Vehmas" userId="S::riitta.vehmas@cygnnet.fi::d132c0df-b94b-42ec-b8d1-d742ee26d03e" providerId="AD" clId="Web-{5448F3B5-6243-71D6-3AF5-71C6C086F42A}" dt="2018-09-27T07:04:09.286" v="96" actId="20577"/>
          <ac:spMkLst>
            <pc:docMk/>
            <pc:sldMk cId="1794539512" sldId="286"/>
            <ac:spMk id="2" creationId="{0F3844D0-059A-40BB-BD08-EDFEA79CC374}"/>
          </ac:spMkLst>
        </pc:spChg>
        <pc:spChg chg="del">
          <ac:chgData name="Riitta.Vehmas" userId="S::riitta.vehmas@cygnnet.fi::d132c0df-b94b-42ec-b8d1-d742ee26d03e" providerId="AD" clId="Web-{5448F3B5-6243-71D6-3AF5-71C6C086F42A}" dt="2018-09-27T07:01:48.974" v="54"/>
          <ac:spMkLst>
            <pc:docMk/>
            <pc:sldMk cId="1794539512" sldId="286"/>
            <ac:spMk id="3" creationId="{3ED749FF-A43E-445F-B825-9E8AE168D1EF}"/>
          </ac:spMkLst>
        </pc:spChg>
        <pc:spChg chg="mod ord">
          <ac:chgData name="Riitta.Vehmas" userId="S::riitta.vehmas@cygnnet.fi::d132c0df-b94b-42ec-b8d1-d742ee26d03e" providerId="AD" clId="Web-{5448F3B5-6243-71D6-3AF5-71C6C086F42A}" dt="2018-09-27T07:03:31.271" v="91"/>
          <ac:spMkLst>
            <pc:docMk/>
            <pc:sldMk cId="1794539512" sldId="286"/>
            <ac:spMk id="4" creationId="{9AAE36C1-C690-4186-84CE-5CA3DC27434C}"/>
          </ac:spMkLst>
        </pc:spChg>
        <pc:spChg chg="mod ord">
          <ac:chgData name="Riitta.Vehmas" userId="S::riitta.vehmas@cygnnet.fi::d132c0df-b94b-42ec-b8d1-d742ee26d03e" providerId="AD" clId="Web-{5448F3B5-6243-71D6-3AF5-71C6C086F42A}" dt="2018-09-27T07:03:31.271" v="91"/>
          <ac:spMkLst>
            <pc:docMk/>
            <pc:sldMk cId="1794539512" sldId="286"/>
            <ac:spMk id="5" creationId="{6F569F7F-3403-42AD-AC2F-27F702425A27}"/>
          </ac:spMkLst>
        </pc:spChg>
        <pc:spChg chg="mod ord">
          <ac:chgData name="Riitta.Vehmas" userId="S::riitta.vehmas@cygnnet.fi::d132c0df-b94b-42ec-b8d1-d742ee26d03e" providerId="AD" clId="Web-{5448F3B5-6243-71D6-3AF5-71C6C086F42A}" dt="2018-09-27T07:03:31.271" v="91"/>
          <ac:spMkLst>
            <pc:docMk/>
            <pc:sldMk cId="1794539512" sldId="286"/>
            <ac:spMk id="6" creationId="{D5D3CFFF-787B-4704-8BCE-95BBA1E6D794}"/>
          </ac:spMkLst>
        </pc:spChg>
        <pc:graphicFrameChg chg="add mod ord modGraphic">
          <ac:chgData name="Riitta.Vehmas" userId="S::riitta.vehmas@cygnnet.fi::d132c0df-b94b-42ec-b8d1-d742ee26d03e" providerId="AD" clId="Web-{5448F3B5-6243-71D6-3AF5-71C6C086F42A}" dt="2018-09-27T07:18:17.630" v="480"/>
          <ac:graphicFrameMkLst>
            <pc:docMk/>
            <pc:sldMk cId="1794539512" sldId="286"/>
            <ac:graphicFrameMk id="8" creationId="{7A14A0DA-E888-42BC-A910-0BFB460EBCEF}"/>
          </ac:graphicFrameMkLst>
        </pc:graphicFrameChg>
      </pc:sldChg>
      <pc:sldChg chg="modSp new ord">
        <pc:chgData name="Riitta.Vehmas" userId="S::riitta.vehmas@cygnnet.fi::d132c0df-b94b-42ec-b8d1-d742ee26d03e" providerId="AD" clId="Web-{5448F3B5-6243-71D6-3AF5-71C6C086F42A}" dt="2018-09-27T09:47:38.643" v="700" actId="20577"/>
        <pc:sldMkLst>
          <pc:docMk/>
          <pc:sldMk cId="3980932639" sldId="287"/>
        </pc:sldMkLst>
        <pc:spChg chg="mod">
          <ac:chgData name="Riitta.Vehmas" userId="S::riitta.vehmas@cygnnet.fi::d132c0df-b94b-42ec-b8d1-d742ee26d03e" providerId="AD" clId="Web-{5448F3B5-6243-71D6-3AF5-71C6C086F42A}" dt="2018-09-27T07:34:07.798" v="622" actId="20577"/>
          <ac:spMkLst>
            <pc:docMk/>
            <pc:sldMk cId="3980932639" sldId="287"/>
            <ac:spMk id="2" creationId="{DD5C9BA4-B1DC-41B7-9897-F22925B4AF90}"/>
          </ac:spMkLst>
        </pc:spChg>
        <pc:spChg chg="mod">
          <ac:chgData name="Riitta.Vehmas" userId="S::riitta.vehmas@cygnnet.fi::d132c0df-b94b-42ec-b8d1-d742ee26d03e" providerId="AD" clId="Web-{5448F3B5-6243-71D6-3AF5-71C6C086F42A}" dt="2018-09-27T09:47:38.643" v="700" actId="20577"/>
          <ac:spMkLst>
            <pc:docMk/>
            <pc:sldMk cId="3980932639" sldId="287"/>
            <ac:spMk id="3" creationId="{268E6075-1910-4278-BCBE-6193885A1AE9}"/>
          </ac:spMkLst>
        </pc:spChg>
      </pc:sldChg>
      <pc:sldChg chg="addSp delSp modSp new ord">
        <pc:chgData name="Riitta.Vehmas" userId="S::riitta.vehmas@cygnnet.fi::d132c0df-b94b-42ec-b8d1-d742ee26d03e" providerId="AD" clId="Web-{5448F3B5-6243-71D6-3AF5-71C6C086F42A}" dt="2018-09-27T07:52:17.875" v="658"/>
        <pc:sldMkLst>
          <pc:docMk/>
          <pc:sldMk cId="1801948697" sldId="288"/>
        </pc:sldMkLst>
        <pc:spChg chg="mod">
          <ac:chgData name="Riitta.Vehmas" userId="S::riitta.vehmas@cygnnet.fi::d132c0df-b94b-42ec-b8d1-d742ee26d03e" providerId="AD" clId="Web-{5448F3B5-6243-71D6-3AF5-71C6C086F42A}" dt="2018-09-27T07:34:14.814" v="623" actId="20577"/>
          <ac:spMkLst>
            <pc:docMk/>
            <pc:sldMk cId="1801948697" sldId="288"/>
            <ac:spMk id="2" creationId="{FF9481A0-1BDA-42AD-9B52-BFF71BA61404}"/>
          </ac:spMkLst>
        </pc:spChg>
        <pc:spChg chg="del mod">
          <ac:chgData name="Riitta.Vehmas" userId="S::riitta.vehmas@cygnnet.fi::d132c0df-b94b-42ec-b8d1-d742ee26d03e" providerId="AD" clId="Web-{5448F3B5-6243-71D6-3AF5-71C6C086F42A}" dt="2018-09-27T07:20:27.769" v="485"/>
          <ac:spMkLst>
            <pc:docMk/>
            <pc:sldMk cId="1801948697" sldId="288"/>
            <ac:spMk id="3" creationId="{11962AA2-610A-4FA1-978A-6DE5CB9D0F2F}"/>
          </ac:spMkLst>
        </pc:spChg>
        <pc:graphicFrameChg chg="add mod ord modGraphic">
          <ac:chgData name="Riitta.Vehmas" userId="S::riitta.vehmas@cygnnet.fi::d132c0df-b94b-42ec-b8d1-d742ee26d03e" providerId="AD" clId="Web-{5448F3B5-6243-71D6-3AF5-71C6C086F42A}" dt="2018-09-27T07:35:10.346" v="631"/>
          <ac:graphicFrameMkLst>
            <pc:docMk/>
            <pc:sldMk cId="1801948697" sldId="288"/>
            <ac:graphicFrameMk id="8" creationId="{E3495CFC-3BFB-4B43-9937-FDD37789E26E}"/>
          </ac:graphicFrameMkLst>
        </pc:graphicFrameChg>
      </pc:sldChg>
      <pc:sldChg chg="modSp new ord">
        <pc:chgData name="Riitta.Vehmas" userId="S::riitta.vehmas@cygnnet.fi::d132c0df-b94b-42ec-b8d1-d742ee26d03e" providerId="AD" clId="Web-{5448F3B5-6243-71D6-3AF5-71C6C086F42A}" dt="2018-09-27T10:09:59.581" v="890" actId="20577"/>
        <pc:sldMkLst>
          <pc:docMk/>
          <pc:sldMk cId="914485232" sldId="289"/>
        </pc:sldMkLst>
        <pc:spChg chg="mod">
          <ac:chgData name="Riitta.Vehmas" userId="S::riitta.vehmas@cygnnet.fi::d132c0df-b94b-42ec-b8d1-d742ee26d03e" providerId="AD" clId="Web-{5448F3B5-6243-71D6-3AF5-71C6C086F42A}" dt="2018-09-27T10:09:59.581" v="890" actId="20577"/>
          <ac:spMkLst>
            <pc:docMk/>
            <pc:sldMk cId="914485232" sldId="289"/>
            <ac:spMk id="2" creationId="{83497B9C-E63C-403E-B836-83E7159DE5AD}"/>
          </ac:spMkLst>
        </pc:spChg>
        <pc:spChg chg="mod">
          <ac:chgData name="Riitta.Vehmas" userId="S::riitta.vehmas@cygnnet.fi::d132c0df-b94b-42ec-b8d1-d742ee26d03e" providerId="AD" clId="Web-{5448F3B5-6243-71D6-3AF5-71C6C086F42A}" dt="2018-09-27T09:57:46.074" v="821" actId="20577"/>
          <ac:spMkLst>
            <pc:docMk/>
            <pc:sldMk cId="914485232" sldId="289"/>
            <ac:spMk id="3" creationId="{6C5F77F5-0EF1-4327-A7F4-DB8097E5B132}"/>
          </ac:spMkLst>
        </pc:spChg>
      </pc:sldChg>
      <pc:sldChg chg="modSp new">
        <pc:chgData name="Riitta.Vehmas" userId="S::riitta.vehmas@cygnnet.fi::d132c0df-b94b-42ec-b8d1-d742ee26d03e" providerId="AD" clId="Web-{5448F3B5-6243-71D6-3AF5-71C6C086F42A}" dt="2018-09-27T09:58:01.168" v="825" actId="20577"/>
        <pc:sldMkLst>
          <pc:docMk/>
          <pc:sldMk cId="494149372" sldId="290"/>
        </pc:sldMkLst>
        <pc:spChg chg="mod">
          <ac:chgData name="Riitta.Vehmas" userId="S::riitta.vehmas@cygnnet.fi::d132c0df-b94b-42ec-b8d1-d742ee26d03e" providerId="AD" clId="Web-{5448F3B5-6243-71D6-3AF5-71C6C086F42A}" dt="2018-09-27T09:58:01.168" v="825" actId="20577"/>
          <ac:spMkLst>
            <pc:docMk/>
            <pc:sldMk cId="494149372" sldId="290"/>
            <ac:spMk id="3" creationId="{EAB5C8B6-6A53-4732-BE8C-FA0D8F7F715C}"/>
          </ac:spMkLst>
        </pc:spChg>
      </pc:sldChg>
      <pc:sldChg chg="modSp new">
        <pc:chgData name="Riitta.Vehmas" userId="S::riitta.vehmas@cygnnet.fi::d132c0df-b94b-42ec-b8d1-d742ee26d03e" providerId="AD" clId="Web-{5448F3B5-6243-71D6-3AF5-71C6C086F42A}" dt="2018-09-27T09:58:19.495" v="827" actId="20577"/>
        <pc:sldMkLst>
          <pc:docMk/>
          <pc:sldMk cId="931307979" sldId="291"/>
        </pc:sldMkLst>
        <pc:spChg chg="mod">
          <ac:chgData name="Riitta.Vehmas" userId="S::riitta.vehmas@cygnnet.fi::d132c0df-b94b-42ec-b8d1-d742ee26d03e" providerId="AD" clId="Web-{5448F3B5-6243-71D6-3AF5-71C6C086F42A}" dt="2018-09-27T09:58:19.495" v="827" actId="20577"/>
          <ac:spMkLst>
            <pc:docMk/>
            <pc:sldMk cId="931307979" sldId="291"/>
            <ac:spMk id="3" creationId="{504CE5E5-3DFC-4E88-B1D2-C88222D568D2}"/>
          </ac:spMkLst>
        </pc:spChg>
      </pc:sldChg>
    </pc:docChg>
  </pc:docChgLst>
  <pc:docChgLst>
    <pc:chgData name="Tiia.Hintsa" userId="S::tiia.hintsa@cygnnet.fi::33f01ca2-17b5-481f-bf14-70e453074d1f" providerId="AD" clId="Web-{1BDCABA9-60EC-8856-6CC0-D4F399F01887}"/>
    <pc:docChg chg="modSld">
      <pc:chgData name="Tiia.Hintsa" userId="S::tiia.hintsa@cygnnet.fi::33f01ca2-17b5-481f-bf14-70e453074d1f" providerId="AD" clId="Web-{1BDCABA9-60EC-8856-6CC0-D4F399F01887}" dt="2018-09-13T10:45:21.072" v="273" actId="20577"/>
      <pc:docMkLst>
        <pc:docMk/>
      </pc:docMkLst>
      <pc:sldChg chg="modSp">
        <pc:chgData name="Tiia.Hintsa" userId="S::tiia.hintsa@cygnnet.fi::33f01ca2-17b5-481f-bf14-70e453074d1f" providerId="AD" clId="Web-{1BDCABA9-60EC-8856-6CC0-D4F399F01887}" dt="2018-09-13T08:22:43.164" v="26" actId="20577"/>
        <pc:sldMkLst>
          <pc:docMk/>
          <pc:sldMk cId="1636249781" sldId="256"/>
        </pc:sldMkLst>
        <pc:spChg chg="mod">
          <ac:chgData name="Tiia.Hintsa" userId="S::tiia.hintsa@cygnnet.fi::33f01ca2-17b5-481f-bf14-70e453074d1f" providerId="AD" clId="Web-{1BDCABA9-60EC-8856-6CC0-D4F399F01887}" dt="2018-09-13T08:22:43.164" v="26" actId="20577"/>
          <ac:spMkLst>
            <pc:docMk/>
            <pc:sldMk cId="1636249781" sldId="256"/>
            <ac:spMk id="2" creationId="{3151C432-3DA4-49D5-A153-8169EF87A4BA}"/>
          </ac:spMkLst>
        </pc:spChg>
        <pc:spChg chg="mod">
          <ac:chgData name="Tiia.Hintsa" userId="S::tiia.hintsa@cygnnet.fi::33f01ca2-17b5-481f-bf14-70e453074d1f" providerId="AD" clId="Web-{1BDCABA9-60EC-8856-6CC0-D4F399F01887}" dt="2018-09-13T08:11:16.336" v="19" actId="1076"/>
          <ac:spMkLst>
            <pc:docMk/>
            <pc:sldMk cId="1636249781" sldId="256"/>
            <ac:spMk id="3" creationId="{00000000-0000-0000-0000-000000000000}"/>
          </ac:spMkLst>
        </pc:spChg>
      </pc:sldChg>
      <pc:sldChg chg="modSp">
        <pc:chgData name="Tiia.Hintsa" userId="S::tiia.hintsa@cygnnet.fi::33f01ca2-17b5-481f-bf14-70e453074d1f" providerId="AD" clId="Web-{1BDCABA9-60EC-8856-6CC0-D4F399F01887}" dt="2018-09-13T09:28:40.979" v="28" actId="20577"/>
        <pc:sldMkLst>
          <pc:docMk/>
          <pc:sldMk cId="902778135" sldId="257"/>
        </pc:sldMkLst>
        <pc:spChg chg="mod">
          <ac:chgData name="Tiia.Hintsa" userId="S::tiia.hintsa@cygnnet.fi::33f01ca2-17b5-481f-bf14-70e453074d1f" providerId="AD" clId="Web-{1BDCABA9-60EC-8856-6CC0-D4F399F01887}" dt="2018-09-13T09:28:40.979" v="28" actId="20577"/>
          <ac:spMkLst>
            <pc:docMk/>
            <pc:sldMk cId="902778135" sldId="257"/>
            <ac:spMk id="3" creationId="{00000000-0000-0000-0000-000000000000}"/>
          </ac:spMkLst>
        </pc:spChg>
      </pc:sldChg>
      <pc:sldChg chg="addSp modSp">
        <pc:chgData name="Tiia.Hintsa" userId="S::tiia.hintsa@cygnnet.fi::33f01ca2-17b5-481f-bf14-70e453074d1f" providerId="AD" clId="Web-{1BDCABA9-60EC-8856-6CC0-D4F399F01887}" dt="2018-09-13T09:35:46.193" v="77" actId="1076"/>
        <pc:sldMkLst>
          <pc:docMk/>
          <pc:sldMk cId="3340939952" sldId="258"/>
        </pc:sldMkLst>
        <pc:spChg chg="mod">
          <ac:chgData name="Tiia.Hintsa" userId="S::tiia.hintsa@cygnnet.fi::33f01ca2-17b5-481f-bf14-70e453074d1f" providerId="AD" clId="Web-{1BDCABA9-60EC-8856-6CC0-D4F399F01887}" dt="2018-09-13T09:35:26.990" v="71" actId="20577"/>
          <ac:spMkLst>
            <pc:docMk/>
            <pc:sldMk cId="3340939952" sldId="258"/>
            <ac:spMk id="3" creationId="{63BA6EE2-171F-4974-93A0-BD42A53EC743}"/>
          </ac:spMkLst>
        </pc:spChg>
        <pc:picChg chg="add mod">
          <ac:chgData name="Tiia.Hintsa" userId="S::tiia.hintsa@cygnnet.fi::33f01ca2-17b5-481f-bf14-70e453074d1f" providerId="AD" clId="Web-{1BDCABA9-60EC-8856-6CC0-D4F399F01887}" dt="2018-09-13T09:35:46.193" v="77" actId="1076"/>
          <ac:picMkLst>
            <pc:docMk/>
            <pc:sldMk cId="3340939952" sldId="258"/>
            <ac:picMk id="7" creationId="{E4C927C5-3BBD-4119-B951-63E1029F80A4}"/>
          </ac:picMkLst>
        </pc:picChg>
      </pc:sldChg>
      <pc:sldChg chg="modNotes">
        <pc:chgData name="Tiia.Hintsa" userId="S::tiia.hintsa@cygnnet.fi::33f01ca2-17b5-481f-bf14-70e453074d1f" providerId="AD" clId="Web-{1BDCABA9-60EC-8856-6CC0-D4F399F01887}" dt="2018-09-13T09:42:20.440" v="80"/>
        <pc:sldMkLst>
          <pc:docMk/>
          <pc:sldMk cId="3515909464" sldId="260"/>
        </pc:sldMkLst>
      </pc:sldChg>
      <pc:sldChg chg="modSp">
        <pc:chgData name="Tiia.Hintsa" userId="S::tiia.hintsa@cygnnet.fi::33f01ca2-17b5-481f-bf14-70e453074d1f" providerId="AD" clId="Web-{1BDCABA9-60EC-8856-6CC0-D4F399F01887}" dt="2018-09-13T10:37:58.687" v="235" actId="20577"/>
        <pc:sldMkLst>
          <pc:docMk/>
          <pc:sldMk cId="3258990653" sldId="262"/>
        </pc:sldMkLst>
        <pc:spChg chg="mod">
          <ac:chgData name="Tiia.Hintsa" userId="S::tiia.hintsa@cygnnet.fi::33f01ca2-17b5-481f-bf14-70e453074d1f" providerId="AD" clId="Web-{1BDCABA9-60EC-8856-6CC0-D4F399F01887}" dt="2018-09-13T10:37:58.687" v="235" actId="20577"/>
          <ac:spMkLst>
            <pc:docMk/>
            <pc:sldMk cId="3258990653" sldId="262"/>
            <ac:spMk id="3" creationId="{2ABFF2A6-54C1-48A4-B1CE-17BD3857CF15}"/>
          </ac:spMkLst>
        </pc:spChg>
      </pc:sldChg>
      <pc:sldChg chg="modNotes">
        <pc:chgData name="Tiia.Hintsa" userId="S::tiia.hintsa@cygnnet.fi::33f01ca2-17b5-481f-bf14-70e453074d1f" providerId="AD" clId="Web-{1BDCABA9-60EC-8856-6CC0-D4F399F01887}" dt="2018-09-13T09:44:26.189" v="227"/>
        <pc:sldMkLst>
          <pc:docMk/>
          <pc:sldMk cId="569716329" sldId="263"/>
        </pc:sldMkLst>
      </pc:sldChg>
      <pc:sldChg chg="addSp delSp modSp">
        <pc:chgData name="Tiia.Hintsa" userId="S::tiia.hintsa@cygnnet.fi::33f01ca2-17b5-481f-bf14-70e453074d1f" providerId="AD" clId="Web-{1BDCABA9-60EC-8856-6CC0-D4F399F01887}" dt="2018-09-13T10:42:37.324" v="264" actId="20577"/>
        <pc:sldMkLst>
          <pc:docMk/>
          <pc:sldMk cId="3155928253" sldId="264"/>
        </pc:sldMkLst>
        <pc:spChg chg="add del mod">
          <ac:chgData name="Tiia.Hintsa" userId="S::tiia.hintsa@cygnnet.fi::33f01ca2-17b5-481f-bf14-70e453074d1f" providerId="AD" clId="Web-{1BDCABA9-60EC-8856-6CC0-D4F399F01887}" dt="2018-09-13T10:42:37.324" v="264" actId="20577"/>
          <ac:spMkLst>
            <pc:docMk/>
            <pc:sldMk cId="3155928253" sldId="264"/>
            <ac:spMk id="3" creationId="{FDA53C9C-603E-42F6-B1DF-E9642CD9F95A}"/>
          </ac:spMkLst>
        </pc:spChg>
        <pc:spChg chg="add del mod">
          <ac:chgData name="Tiia.Hintsa" userId="S::tiia.hintsa@cygnnet.fi::33f01ca2-17b5-481f-bf14-70e453074d1f" providerId="AD" clId="Web-{1BDCABA9-60EC-8856-6CC0-D4F399F01887}" dt="2018-09-13T10:40:46.169" v="241"/>
          <ac:spMkLst>
            <pc:docMk/>
            <pc:sldMk cId="3155928253" sldId="264"/>
            <ac:spMk id="8" creationId="{D8899992-C13D-42BD-A534-7A74C25D827B}"/>
          </ac:spMkLst>
        </pc:spChg>
      </pc:sldChg>
      <pc:sldChg chg="modSp">
        <pc:chgData name="Tiia.Hintsa" userId="S::tiia.hintsa@cygnnet.fi::33f01ca2-17b5-481f-bf14-70e453074d1f" providerId="AD" clId="Web-{1BDCABA9-60EC-8856-6CC0-D4F399F01887}" dt="2018-09-13T09:36:32.255" v="78" actId="14100"/>
        <pc:sldMkLst>
          <pc:docMk/>
          <pc:sldMk cId="3356245166" sldId="267"/>
        </pc:sldMkLst>
        <pc:spChg chg="mod">
          <ac:chgData name="Tiia.Hintsa" userId="S::tiia.hintsa@cygnnet.fi::33f01ca2-17b5-481f-bf14-70e453074d1f" providerId="AD" clId="Web-{1BDCABA9-60EC-8856-6CC0-D4F399F01887}" dt="2018-09-13T09:36:32.255" v="78" actId="14100"/>
          <ac:spMkLst>
            <pc:docMk/>
            <pc:sldMk cId="3356245166" sldId="267"/>
            <ac:spMk id="8" creationId="{416FEA6E-03C1-420C-BB69-F95D12E6DB93}"/>
          </ac:spMkLst>
        </pc:spChg>
      </pc:sldChg>
      <pc:sldChg chg="modSp">
        <pc:chgData name="Tiia.Hintsa" userId="S::tiia.hintsa@cygnnet.fi::33f01ca2-17b5-481f-bf14-70e453074d1f" providerId="AD" clId="Web-{1BDCABA9-60EC-8856-6CC0-D4F399F01887}" dt="2018-09-13T10:31:33.347" v="233" actId="20577"/>
        <pc:sldMkLst>
          <pc:docMk/>
          <pc:sldMk cId="2210375763" sldId="268"/>
        </pc:sldMkLst>
        <pc:spChg chg="mod">
          <ac:chgData name="Tiia.Hintsa" userId="S::tiia.hintsa@cygnnet.fi::33f01ca2-17b5-481f-bf14-70e453074d1f" providerId="AD" clId="Web-{1BDCABA9-60EC-8856-6CC0-D4F399F01887}" dt="2018-09-13T10:31:33.347" v="233" actId="20577"/>
          <ac:spMkLst>
            <pc:docMk/>
            <pc:sldMk cId="2210375763" sldId="268"/>
            <ac:spMk id="3" creationId="{5EF495BD-76CA-40A2-9A92-82B7E27EEABA}"/>
          </ac:spMkLst>
        </pc:spChg>
      </pc:sldChg>
      <pc:sldChg chg="modSp">
        <pc:chgData name="Tiia.Hintsa" userId="S::tiia.hintsa@cygnnet.fi::33f01ca2-17b5-481f-bf14-70e453074d1f" providerId="AD" clId="Web-{1BDCABA9-60EC-8856-6CC0-D4F399F01887}" dt="2018-09-13T10:45:21.072" v="273" actId="20577"/>
        <pc:sldMkLst>
          <pc:docMk/>
          <pc:sldMk cId="4041470616" sldId="269"/>
        </pc:sldMkLst>
        <pc:spChg chg="mod">
          <ac:chgData name="Tiia.Hintsa" userId="S::tiia.hintsa@cygnnet.fi::33f01ca2-17b5-481f-bf14-70e453074d1f" providerId="AD" clId="Web-{1BDCABA9-60EC-8856-6CC0-D4F399F01887}" dt="2018-09-13T10:45:21.072" v="273" actId="20577"/>
          <ac:spMkLst>
            <pc:docMk/>
            <pc:sldMk cId="4041470616" sldId="269"/>
            <ac:spMk id="3" creationId="{FDA53C9C-603E-42F6-B1DF-E9642CD9F95A}"/>
          </ac:spMkLst>
        </pc:spChg>
      </pc:sldChg>
    </pc:docChg>
  </pc:docChgLst>
  <pc:docChgLst>
    <pc:chgData name="Jarmo.Lyhty" userId="S::jarmo.lyhty@cygnnet.fi::ad0a9bc0-515a-4757-a4dd-e2fa57699891" providerId="AD" clId="Web-{25DB3A8D-F96C-9E94-F415-05C91A1F39BE}"/>
    <pc:docChg chg="addSld delSld modSld sldOrd">
      <pc:chgData name="Jarmo.Lyhty" userId="S::jarmo.lyhty@cygnnet.fi::ad0a9bc0-515a-4757-a4dd-e2fa57699891" providerId="AD" clId="Web-{25DB3A8D-F96C-9E94-F415-05C91A1F39BE}" dt="2018-09-07T11:10:00.218" v="573" actId="20577"/>
      <pc:docMkLst>
        <pc:docMk/>
      </pc:docMkLst>
      <pc:sldChg chg="addSp modSp">
        <pc:chgData name="Jarmo.Lyhty" userId="S::jarmo.lyhty@cygnnet.fi::ad0a9bc0-515a-4757-a4dd-e2fa57699891" providerId="AD" clId="Web-{25DB3A8D-F96C-9E94-F415-05C91A1F39BE}" dt="2018-09-07T10:50:36.015" v="343" actId="20577"/>
        <pc:sldMkLst>
          <pc:docMk/>
          <pc:sldMk cId="1636249781" sldId="256"/>
        </pc:sldMkLst>
        <pc:spChg chg="add mod">
          <ac:chgData name="Jarmo.Lyhty" userId="S::jarmo.lyhty@cygnnet.fi::ad0a9bc0-515a-4757-a4dd-e2fa57699891" providerId="AD" clId="Web-{25DB3A8D-F96C-9E94-F415-05C91A1F39BE}" dt="2018-09-07T10:50:36.015" v="343" actId="20577"/>
          <ac:spMkLst>
            <pc:docMk/>
            <pc:sldMk cId="1636249781" sldId="256"/>
            <ac:spMk id="2" creationId="{3151C432-3DA4-49D5-A153-8169EF87A4BA}"/>
          </ac:spMkLst>
        </pc:spChg>
        <pc:spChg chg="mod">
          <ac:chgData name="Jarmo.Lyhty" userId="S::jarmo.lyhty@cygnnet.fi::ad0a9bc0-515a-4757-a4dd-e2fa57699891" providerId="AD" clId="Web-{25DB3A8D-F96C-9E94-F415-05C91A1F39BE}" dt="2018-09-07T10:50:22.140" v="340" actId="14100"/>
          <ac:spMkLst>
            <pc:docMk/>
            <pc:sldMk cId="1636249781" sldId="256"/>
            <ac:spMk id="3" creationId="{00000000-0000-0000-0000-000000000000}"/>
          </ac:spMkLst>
        </pc:spChg>
      </pc:sldChg>
      <pc:sldChg chg="addSp delSp modSp">
        <pc:chgData name="Jarmo.Lyhty" userId="S::jarmo.lyhty@cygnnet.fi::ad0a9bc0-515a-4757-a4dd-e2fa57699891" providerId="AD" clId="Web-{25DB3A8D-F96C-9E94-F415-05C91A1F39BE}" dt="2018-09-07T10:29:35.751" v="174" actId="20577"/>
        <pc:sldMkLst>
          <pc:docMk/>
          <pc:sldMk cId="902778135" sldId="257"/>
        </pc:sldMkLst>
        <pc:spChg chg="add del mod">
          <ac:chgData name="Jarmo.Lyhty" userId="S::jarmo.lyhty@cygnnet.fi::ad0a9bc0-515a-4757-a4dd-e2fa57699891" providerId="AD" clId="Web-{25DB3A8D-F96C-9E94-F415-05C91A1F39BE}" dt="2018-09-07T10:29:35.751" v="174" actId="20577"/>
          <ac:spMkLst>
            <pc:docMk/>
            <pc:sldMk cId="902778135" sldId="257"/>
            <ac:spMk id="7" creationId="{00000000-0000-0000-0000-000000000000}"/>
          </ac:spMkLst>
        </pc:spChg>
        <pc:spChg chg="add del mod">
          <ac:chgData name="Jarmo.Lyhty" userId="S::jarmo.lyhty@cygnnet.fi::ad0a9bc0-515a-4757-a4dd-e2fa57699891" providerId="AD" clId="Web-{25DB3A8D-F96C-9E94-F415-05C91A1F39BE}" dt="2018-09-07T10:11:05.579" v="27"/>
          <ac:spMkLst>
            <pc:docMk/>
            <pc:sldMk cId="902778135" sldId="257"/>
            <ac:spMk id="8" creationId="{87AE5187-D7B9-4B89-8743-A1159A8AF5F0}"/>
          </ac:spMkLst>
        </pc:spChg>
      </pc:sldChg>
      <pc:sldChg chg="new">
        <pc:chgData name="Jarmo.Lyhty" userId="S::jarmo.lyhty@cygnnet.fi::ad0a9bc0-515a-4757-a4dd-e2fa57699891" providerId="AD" clId="Web-{25DB3A8D-F96C-9E94-F415-05C91A1F39BE}" dt="2018-09-07T10:11:18.673" v="28"/>
        <pc:sldMkLst>
          <pc:docMk/>
          <pc:sldMk cId="3340939952" sldId="258"/>
        </pc:sldMkLst>
      </pc:sldChg>
      <pc:sldChg chg="modSp new ord">
        <pc:chgData name="Jarmo.Lyhty" userId="S::jarmo.lyhty@cygnnet.fi::ad0a9bc0-515a-4757-a4dd-e2fa57699891" providerId="AD" clId="Web-{25DB3A8D-F96C-9E94-F415-05C91A1F39BE}" dt="2018-09-07T10:12:17.829" v="50"/>
        <pc:sldMkLst>
          <pc:docMk/>
          <pc:sldMk cId="3357918803" sldId="259"/>
        </pc:sldMkLst>
        <pc:spChg chg="mod">
          <ac:chgData name="Jarmo.Lyhty" userId="S::jarmo.lyhty@cygnnet.fi::ad0a9bc0-515a-4757-a4dd-e2fa57699891" providerId="AD" clId="Web-{25DB3A8D-F96C-9E94-F415-05C91A1F39BE}" dt="2018-09-07T10:12:13.938" v="49" actId="20577"/>
          <ac:spMkLst>
            <pc:docMk/>
            <pc:sldMk cId="3357918803" sldId="259"/>
            <ac:spMk id="2" creationId="{DB2CD637-B9F5-4989-BF1B-296B50D65651}"/>
          </ac:spMkLst>
        </pc:spChg>
      </pc:sldChg>
      <pc:sldChg chg="modSp new">
        <pc:chgData name="Jarmo.Lyhty" userId="S::jarmo.lyhty@cygnnet.fi::ad0a9bc0-515a-4757-a4dd-e2fa57699891" providerId="AD" clId="Web-{25DB3A8D-F96C-9E94-F415-05C91A1F39BE}" dt="2018-09-07T10:51:26.624" v="350" actId="20577"/>
        <pc:sldMkLst>
          <pc:docMk/>
          <pc:sldMk cId="3515909464" sldId="260"/>
        </pc:sldMkLst>
        <pc:spChg chg="mod">
          <ac:chgData name="Jarmo.Lyhty" userId="S::jarmo.lyhty@cygnnet.fi::ad0a9bc0-515a-4757-a4dd-e2fa57699891" providerId="AD" clId="Web-{25DB3A8D-F96C-9E94-F415-05C91A1F39BE}" dt="2018-09-07T10:22:37.110" v="106" actId="20577"/>
          <ac:spMkLst>
            <pc:docMk/>
            <pc:sldMk cId="3515909464" sldId="260"/>
            <ac:spMk id="2" creationId="{561FA8B2-D5C6-4C46-9D11-08BE3CED7A5F}"/>
          </ac:spMkLst>
        </pc:spChg>
        <pc:spChg chg="mod">
          <ac:chgData name="Jarmo.Lyhty" userId="S::jarmo.lyhty@cygnnet.fi::ad0a9bc0-515a-4757-a4dd-e2fa57699891" providerId="AD" clId="Web-{25DB3A8D-F96C-9E94-F415-05C91A1F39BE}" dt="2018-09-07T10:26:01.360" v="119" actId="20577"/>
          <ac:spMkLst>
            <pc:docMk/>
            <pc:sldMk cId="3515909464" sldId="260"/>
            <ac:spMk id="3" creationId="{9163B8C4-D5F9-4088-8577-077753A8D573}"/>
          </ac:spMkLst>
        </pc:spChg>
        <pc:spChg chg="mod">
          <ac:chgData name="Jarmo.Lyhty" userId="S::jarmo.lyhty@cygnnet.fi::ad0a9bc0-515a-4757-a4dd-e2fa57699891" providerId="AD" clId="Web-{25DB3A8D-F96C-9E94-F415-05C91A1F39BE}" dt="2018-09-07T10:51:26.624" v="350" actId="20577"/>
          <ac:spMkLst>
            <pc:docMk/>
            <pc:sldMk cId="3515909464" sldId="260"/>
            <ac:spMk id="8" creationId="{1DE8F9AD-3F83-4718-AD8D-2556F84909EE}"/>
          </ac:spMkLst>
        </pc:spChg>
      </pc:sldChg>
      <pc:sldChg chg="modSp new">
        <pc:chgData name="Jarmo.Lyhty" userId="S::jarmo.lyhty@cygnnet.fi::ad0a9bc0-515a-4757-a4dd-e2fa57699891" providerId="AD" clId="Web-{25DB3A8D-F96C-9E94-F415-05C91A1F39BE}" dt="2018-09-07T11:10:00.218" v="573" actId="20577"/>
        <pc:sldMkLst>
          <pc:docMk/>
          <pc:sldMk cId="3173953727" sldId="261"/>
        </pc:sldMkLst>
        <pc:spChg chg="mod">
          <ac:chgData name="Jarmo.Lyhty" userId="S::jarmo.lyhty@cygnnet.fi::ad0a9bc0-515a-4757-a4dd-e2fa57699891" providerId="AD" clId="Web-{25DB3A8D-F96C-9E94-F415-05C91A1F39BE}" dt="2018-09-07T10:54:24.796" v="365" actId="20577"/>
          <ac:spMkLst>
            <pc:docMk/>
            <pc:sldMk cId="3173953727" sldId="261"/>
            <ac:spMk id="2" creationId="{EA7ED4C5-CA64-4945-9381-660B48C9F0B7}"/>
          </ac:spMkLst>
        </pc:spChg>
        <pc:spChg chg="mod">
          <ac:chgData name="Jarmo.Lyhty" userId="S::jarmo.lyhty@cygnnet.fi::ad0a9bc0-515a-4757-a4dd-e2fa57699891" providerId="AD" clId="Web-{25DB3A8D-F96C-9E94-F415-05C91A1F39BE}" dt="2018-09-07T11:10:00.218" v="573" actId="20577"/>
          <ac:spMkLst>
            <pc:docMk/>
            <pc:sldMk cId="3173953727" sldId="261"/>
            <ac:spMk id="3" creationId="{34C8720A-2A6B-4268-855D-D7C72D1DC3CA}"/>
          </ac:spMkLst>
        </pc:spChg>
      </pc:sldChg>
      <pc:sldChg chg="modSp new">
        <pc:chgData name="Jarmo.Lyhty" userId="S::jarmo.lyhty@cygnnet.fi::ad0a9bc0-515a-4757-a4dd-e2fa57699891" providerId="AD" clId="Web-{25DB3A8D-F96C-9E94-F415-05C91A1F39BE}" dt="2018-09-07T10:46:03.157" v="291" actId="20577"/>
        <pc:sldMkLst>
          <pc:docMk/>
          <pc:sldMk cId="3258990653" sldId="262"/>
        </pc:sldMkLst>
        <pc:spChg chg="mod">
          <ac:chgData name="Jarmo.Lyhty" userId="S::jarmo.lyhty@cygnnet.fi::ad0a9bc0-515a-4757-a4dd-e2fa57699891" providerId="AD" clId="Web-{25DB3A8D-F96C-9E94-F415-05C91A1F39BE}" dt="2018-09-07T10:33:10.422" v="211" actId="20577"/>
          <ac:spMkLst>
            <pc:docMk/>
            <pc:sldMk cId="3258990653" sldId="262"/>
            <ac:spMk id="2" creationId="{7579DD68-A9AB-4957-8657-91AF94109221}"/>
          </ac:spMkLst>
        </pc:spChg>
        <pc:spChg chg="mod">
          <ac:chgData name="Jarmo.Lyhty" userId="S::jarmo.lyhty@cygnnet.fi::ad0a9bc0-515a-4757-a4dd-e2fa57699891" providerId="AD" clId="Web-{25DB3A8D-F96C-9E94-F415-05C91A1F39BE}" dt="2018-09-07T10:46:03.157" v="291" actId="20577"/>
          <ac:spMkLst>
            <pc:docMk/>
            <pc:sldMk cId="3258990653" sldId="262"/>
            <ac:spMk id="3" creationId="{2ABFF2A6-54C1-48A4-B1CE-17BD3857CF15}"/>
          </ac:spMkLst>
        </pc:spChg>
      </pc:sldChg>
      <pc:sldChg chg="add del replId">
        <pc:chgData name="Jarmo.Lyhty" userId="S::jarmo.lyhty@cygnnet.fi::ad0a9bc0-515a-4757-a4dd-e2fa57699891" providerId="AD" clId="Web-{25DB3A8D-F96C-9E94-F415-05C91A1F39BE}" dt="2018-09-07T10:43:02.001" v="223"/>
        <pc:sldMkLst>
          <pc:docMk/>
          <pc:sldMk cId="3460524709" sldId="264"/>
        </pc:sldMkLst>
      </pc:sldChg>
    </pc:docChg>
  </pc:docChgLst>
  <pc:docChgLst>
    <pc:chgData name="Jarmo.Lyhty" userId="S::jarmo.lyhty@cygnnet.fi::ad0a9bc0-515a-4757-a4dd-e2fa57699891" providerId="AD" clId="Web-{FBB70552-80CC-340D-E02B-18B5AED5E1D6}"/>
    <pc:docChg chg="addSld modSld">
      <pc:chgData name="Jarmo.Lyhty" userId="S::jarmo.lyhty@cygnnet.fi::ad0a9bc0-515a-4757-a4dd-e2fa57699891" providerId="AD" clId="Web-{FBB70552-80CC-340D-E02B-18B5AED5E1D6}" dt="2018-09-11T19:10:52.334" v="467" actId="20577"/>
      <pc:docMkLst>
        <pc:docMk/>
      </pc:docMkLst>
      <pc:sldChg chg="modSp">
        <pc:chgData name="Jarmo.Lyhty" userId="S::jarmo.lyhty@cygnnet.fi::ad0a9bc0-515a-4757-a4dd-e2fa57699891" providerId="AD" clId="Web-{FBB70552-80CC-340D-E02B-18B5AED5E1D6}" dt="2018-09-11T19:04:14.850" v="282" actId="20577"/>
        <pc:sldMkLst>
          <pc:docMk/>
          <pc:sldMk cId="902778135" sldId="257"/>
        </pc:sldMkLst>
        <pc:spChg chg="mod">
          <ac:chgData name="Jarmo.Lyhty" userId="S::jarmo.lyhty@cygnnet.fi::ad0a9bc0-515a-4757-a4dd-e2fa57699891" providerId="AD" clId="Web-{FBB70552-80CC-340D-E02B-18B5AED5E1D6}" dt="2018-09-11T19:04:14.850" v="282" actId="20577"/>
          <ac:spMkLst>
            <pc:docMk/>
            <pc:sldMk cId="902778135" sldId="257"/>
            <ac:spMk id="3" creationId="{00000000-0000-0000-0000-000000000000}"/>
          </ac:spMkLst>
        </pc:spChg>
      </pc:sldChg>
      <pc:sldChg chg="modSp">
        <pc:chgData name="Jarmo.Lyhty" userId="S::jarmo.lyhty@cygnnet.fi::ad0a9bc0-515a-4757-a4dd-e2fa57699891" providerId="AD" clId="Web-{FBB70552-80CC-340D-E02B-18B5AED5E1D6}" dt="2018-09-11T18:45:32.335" v="33" actId="20577"/>
        <pc:sldMkLst>
          <pc:docMk/>
          <pc:sldMk cId="3340939952" sldId="258"/>
        </pc:sldMkLst>
        <pc:spChg chg="mod">
          <ac:chgData name="Jarmo.Lyhty" userId="S::jarmo.lyhty@cygnnet.fi::ad0a9bc0-515a-4757-a4dd-e2fa57699891" providerId="AD" clId="Web-{FBB70552-80CC-340D-E02B-18B5AED5E1D6}" dt="2018-09-11T18:45:32.335" v="33" actId="20577"/>
          <ac:spMkLst>
            <pc:docMk/>
            <pc:sldMk cId="3340939952" sldId="258"/>
            <ac:spMk id="3" creationId="{63BA6EE2-171F-4974-93A0-BD42A53EC743}"/>
          </ac:spMkLst>
        </pc:spChg>
      </pc:sldChg>
      <pc:sldChg chg="modSp">
        <pc:chgData name="Jarmo.Lyhty" userId="S::jarmo.lyhty@cygnnet.fi::ad0a9bc0-515a-4757-a4dd-e2fa57699891" providerId="AD" clId="Web-{FBB70552-80CC-340D-E02B-18B5AED5E1D6}" dt="2018-09-11T19:02:00.844" v="264" actId="20577"/>
        <pc:sldMkLst>
          <pc:docMk/>
          <pc:sldMk cId="3357918803" sldId="259"/>
        </pc:sldMkLst>
        <pc:spChg chg="mod">
          <ac:chgData name="Jarmo.Lyhty" userId="S::jarmo.lyhty@cygnnet.fi::ad0a9bc0-515a-4757-a4dd-e2fa57699891" providerId="AD" clId="Web-{FBB70552-80CC-340D-E02B-18B5AED5E1D6}" dt="2018-09-11T19:02:00.844" v="264" actId="20577"/>
          <ac:spMkLst>
            <pc:docMk/>
            <pc:sldMk cId="3357918803" sldId="259"/>
            <ac:spMk id="3" creationId="{5D3494AF-8616-4BFE-AE4F-3DFD5072B60F}"/>
          </ac:spMkLst>
        </pc:spChg>
      </pc:sldChg>
      <pc:sldChg chg="modSp">
        <pc:chgData name="Jarmo.Lyhty" userId="S::jarmo.lyhty@cygnnet.fi::ad0a9bc0-515a-4757-a4dd-e2fa57699891" providerId="AD" clId="Web-{FBB70552-80CC-340D-E02B-18B5AED5E1D6}" dt="2018-09-11T19:04:50.319" v="285" actId="20577"/>
        <pc:sldMkLst>
          <pc:docMk/>
          <pc:sldMk cId="3515909464" sldId="260"/>
        </pc:sldMkLst>
        <pc:spChg chg="mod">
          <ac:chgData name="Jarmo.Lyhty" userId="S::jarmo.lyhty@cygnnet.fi::ad0a9bc0-515a-4757-a4dd-e2fa57699891" providerId="AD" clId="Web-{FBB70552-80CC-340D-E02B-18B5AED5E1D6}" dt="2018-09-11T19:04:50.319" v="285" actId="20577"/>
          <ac:spMkLst>
            <pc:docMk/>
            <pc:sldMk cId="3515909464" sldId="260"/>
            <ac:spMk id="8" creationId="{1DE8F9AD-3F83-4718-AD8D-2556F84909EE}"/>
          </ac:spMkLst>
        </pc:spChg>
      </pc:sldChg>
      <pc:sldChg chg="modSp">
        <pc:chgData name="Jarmo.Lyhty" userId="S::jarmo.lyhty@cygnnet.fi::ad0a9bc0-515a-4757-a4dd-e2fa57699891" providerId="AD" clId="Web-{FBB70552-80CC-340D-E02B-18B5AED5E1D6}" dt="2018-09-11T18:53:44.058" v="165" actId="20577"/>
        <pc:sldMkLst>
          <pc:docMk/>
          <pc:sldMk cId="3258990653" sldId="262"/>
        </pc:sldMkLst>
        <pc:spChg chg="mod">
          <ac:chgData name="Jarmo.Lyhty" userId="S::jarmo.lyhty@cygnnet.fi::ad0a9bc0-515a-4757-a4dd-e2fa57699891" providerId="AD" clId="Web-{FBB70552-80CC-340D-E02B-18B5AED5E1D6}" dt="2018-09-11T18:53:44.058" v="165" actId="20577"/>
          <ac:spMkLst>
            <pc:docMk/>
            <pc:sldMk cId="3258990653" sldId="262"/>
            <ac:spMk id="3" creationId="{2ABFF2A6-54C1-48A4-B1CE-17BD3857CF15}"/>
          </ac:spMkLst>
        </pc:spChg>
      </pc:sldChg>
      <pc:sldChg chg="modSp">
        <pc:chgData name="Jarmo.Lyhty" userId="S::jarmo.lyhty@cygnnet.fi::ad0a9bc0-515a-4757-a4dd-e2fa57699891" providerId="AD" clId="Web-{FBB70552-80CC-340D-E02B-18B5AED5E1D6}" dt="2018-09-11T19:05:47.743" v="291" actId="20577"/>
        <pc:sldMkLst>
          <pc:docMk/>
          <pc:sldMk cId="569716329" sldId="263"/>
        </pc:sldMkLst>
        <pc:spChg chg="mod">
          <ac:chgData name="Jarmo.Lyhty" userId="S::jarmo.lyhty@cygnnet.fi::ad0a9bc0-515a-4757-a4dd-e2fa57699891" providerId="AD" clId="Web-{FBB70552-80CC-340D-E02B-18B5AED5E1D6}" dt="2018-09-11T19:05:47.743" v="291" actId="20577"/>
          <ac:spMkLst>
            <pc:docMk/>
            <pc:sldMk cId="569716329" sldId="263"/>
            <ac:spMk id="3" creationId="{57933A59-6DCB-4B4B-85D1-9851AB13ED38}"/>
          </ac:spMkLst>
        </pc:spChg>
      </pc:sldChg>
      <pc:sldChg chg="modSp addCm modCm">
        <pc:chgData name="Jarmo.Lyhty" userId="S::jarmo.lyhty@cygnnet.fi::ad0a9bc0-515a-4757-a4dd-e2fa57699891" providerId="AD" clId="Web-{FBB70552-80CC-340D-E02B-18B5AED5E1D6}" dt="2018-09-11T18:57:45.459" v="197" actId="20577"/>
        <pc:sldMkLst>
          <pc:docMk/>
          <pc:sldMk cId="1713750517" sldId="265"/>
        </pc:sldMkLst>
        <pc:spChg chg="mod">
          <ac:chgData name="Jarmo.Lyhty" userId="S::jarmo.lyhty@cygnnet.fi::ad0a9bc0-515a-4757-a4dd-e2fa57699891" providerId="AD" clId="Web-{FBB70552-80CC-340D-E02B-18B5AED5E1D6}" dt="2018-09-11T18:57:45.459" v="197" actId="20577"/>
          <ac:spMkLst>
            <pc:docMk/>
            <pc:sldMk cId="1713750517" sldId="265"/>
            <ac:spMk id="3" creationId="{6E8C7DC3-C5BE-42EE-B0C4-6558A9F194FA}"/>
          </ac:spMkLst>
        </pc:spChg>
      </pc:sldChg>
      <pc:sldChg chg="modSp new">
        <pc:chgData name="Jarmo.Lyhty" userId="S::jarmo.lyhty@cygnnet.fi::ad0a9bc0-515a-4757-a4dd-e2fa57699891" providerId="AD" clId="Web-{FBB70552-80CC-340D-E02B-18B5AED5E1D6}" dt="2018-09-11T19:07:53.030" v="387" actId="20577"/>
        <pc:sldMkLst>
          <pc:docMk/>
          <pc:sldMk cId="1198299579" sldId="266"/>
        </pc:sldMkLst>
        <pc:spChg chg="mod">
          <ac:chgData name="Jarmo.Lyhty" userId="S::jarmo.lyhty@cygnnet.fi::ad0a9bc0-515a-4757-a4dd-e2fa57699891" providerId="AD" clId="Web-{FBB70552-80CC-340D-E02B-18B5AED5E1D6}" dt="2018-09-11T19:06:00.900" v="300" actId="20577"/>
          <ac:spMkLst>
            <pc:docMk/>
            <pc:sldMk cId="1198299579" sldId="266"/>
            <ac:spMk id="2" creationId="{36F2CB61-38B3-41BA-8EE9-7FE754D49F32}"/>
          </ac:spMkLst>
        </pc:spChg>
        <pc:spChg chg="mod">
          <ac:chgData name="Jarmo.Lyhty" userId="S::jarmo.lyhty@cygnnet.fi::ad0a9bc0-515a-4757-a4dd-e2fa57699891" providerId="AD" clId="Web-{FBB70552-80CC-340D-E02B-18B5AED5E1D6}" dt="2018-09-11T19:07:53.030" v="387" actId="20577"/>
          <ac:spMkLst>
            <pc:docMk/>
            <pc:sldMk cId="1198299579" sldId="266"/>
            <ac:spMk id="3" creationId="{7B7D9813-8A73-4931-B200-CFA00E2A9AF0}"/>
          </ac:spMkLst>
        </pc:spChg>
      </pc:sldChg>
      <pc:sldChg chg="modSp new">
        <pc:chgData name="Jarmo.Lyhty" userId="S::jarmo.lyhty@cygnnet.fi::ad0a9bc0-515a-4757-a4dd-e2fa57699891" providerId="AD" clId="Web-{FBB70552-80CC-340D-E02B-18B5AED5E1D6}" dt="2018-09-11T19:10:52.334" v="467" actId="20577"/>
        <pc:sldMkLst>
          <pc:docMk/>
          <pc:sldMk cId="3356245166" sldId="267"/>
        </pc:sldMkLst>
        <pc:spChg chg="mod">
          <ac:chgData name="Jarmo.Lyhty" userId="S::jarmo.lyhty@cygnnet.fi::ad0a9bc0-515a-4757-a4dd-e2fa57699891" providerId="AD" clId="Web-{FBB70552-80CC-340D-E02B-18B5AED5E1D6}" dt="2018-09-11T19:08:43.266" v="397" actId="20577"/>
          <ac:spMkLst>
            <pc:docMk/>
            <pc:sldMk cId="3356245166" sldId="267"/>
            <ac:spMk id="2" creationId="{3C541784-F0E7-4446-986C-D50C756B4C9D}"/>
          </ac:spMkLst>
        </pc:spChg>
        <pc:spChg chg="mod">
          <ac:chgData name="Jarmo.Lyhty" userId="S::jarmo.lyhty@cygnnet.fi::ad0a9bc0-515a-4757-a4dd-e2fa57699891" providerId="AD" clId="Web-{FBB70552-80CC-340D-E02B-18B5AED5E1D6}" dt="2018-09-11T19:10:52.334" v="467" actId="20577"/>
          <ac:spMkLst>
            <pc:docMk/>
            <pc:sldMk cId="3356245166" sldId="267"/>
            <ac:spMk id="3" creationId="{E968998E-C008-4623-B99E-1353351139AD}"/>
          </ac:spMkLst>
        </pc:spChg>
      </pc:sldChg>
    </pc:docChg>
  </pc:docChgLst>
  <pc:docChgLst>
    <pc:chgData name="Tuija Elina.Lindstrom" userId="S::tuijaelina.lindstrom@cygnnet.fi::02234069-c030-4385-a35f-cd200d6c7793" providerId="AD" clId="Web-{21119EB3-D158-430E-B46B-D21DC212919E}"/>
    <pc:docChg chg="addSld delSld modSld">
      <pc:chgData name="Tuija Elina.Lindstrom" userId="S::tuijaelina.lindstrom@cygnnet.fi::02234069-c030-4385-a35f-cd200d6c7793" providerId="AD" clId="Web-{21119EB3-D158-430E-B46B-D21DC212919E}" dt="2018-09-07T10:58:41.290" v="296" actId="20577"/>
      <pc:docMkLst>
        <pc:docMk/>
      </pc:docMkLst>
      <pc:sldChg chg="new del">
        <pc:chgData name="Tuija Elina.Lindstrom" userId="S::tuijaelina.lindstrom@cygnnet.fi::02234069-c030-4385-a35f-cd200d6c7793" providerId="AD" clId="Web-{21119EB3-D158-430E-B46B-D21DC212919E}" dt="2018-09-07T10:11:07.121" v="1"/>
        <pc:sldMkLst>
          <pc:docMk/>
          <pc:sldMk cId="487824467" sldId="258"/>
        </pc:sldMkLst>
      </pc:sldChg>
      <pc:sldChg chg="modSp">
        <pc:chgData name="Tuija Elina.Lindstrom" userId="S::tuijaelina.lindstrom@cygnnet.fi::02234069-c030-4385-a35f-cd200d6c7793" providerId="AD" clId="Web-{21119EB3-D158-430E-B46B-D21DC212919E}" dt="2018-09-07T10:24:59.804" v="36" actId="20577"/>
        <pc:sldMkLst>
          <pc:docMk/>
          <pc:sldMk cId="3340939952" sldId="258"/>
        </pc:sldMkLst>
        <pc:spChg chg="mod">
          <ac:chgData name="Tuija Elina.Lindstrom" userId="S::tuijaelina.lindstrom@cygnnet.fi::02234069-c030-4385-a35f-cd200d6c7793" providerId="AD" clId="Web-{21119EB3-D158-430E-B46B-D21DC212919E}" dt="2018-09-07T10:24:59.804" v="36" actId="20577"/>
          <ac:spMkLst>
            <pc:docMk/>
            <pc:sldMk cId="3340939952" sldId="258"/>
            <ac:spMk id="2" creationId="{E4B96A95-DF5C-42D5-9AE1-B09D6C08E367}"/>
          </ac:spMkLst>
        </pc:spChg>
        <pc:spChg chg="mod">
          <ac:chgData name="Tuija Elina.Lindstrom" userId="S::tuijaelina.lindstrom@cygnnet.fi::02234069-c030-4385-a35f-cd200d6c7793" providerId="AD" clId="Web-{21119EB3-D158-430E-B46B-D21DC212919E}" dt="2018-09-07T10:11:42.902" v="4" actId="20577"/>
          <ac:spMkLst>
            <pc:docMk/>
            <pc:sldMk cId="3340939952" sldId="258"/>
            <ac:spMk id="3" creationId="{63BA6EE2-171F-4974-93A0-BD42A53EC743}"/>
          </ac:spMkLst>
        </pc:spChg>
      </pc:sldChg>
      <pc:sldChg chg="modSp">
        <pc:chgData name="Tuija Elina.Lindstrom" userId="S::tuijaelina.lindstrom@cygnnet.fi::02234069-c030-4385-a35f-cd200d6c7793" providerId="AD" clId="Web-{21119EB3-D158-430E-B46B-D21DC212919E}" dt="2018-09-07T10:17:48.166" v="24" actId="20577"/>
        <pc:sldMkLst>
          <pc:docMk/>
          <pc:sldMk cId="3357918803" sldId="259"/>
        </pc:sldMkLst>
        <pc:spChg chg="mod">
          <ac:chgData name="Tuija Elina.Lindstrom" userId="S::tuijaelina.lindstrom@cygnnet.fi::02234069-c030-4385-a35f-cd200d6c7793" providerId="AD" clId="Web-{21119EB3-D158-430E-B46B-D21DC212919E}" dt="2018-09-07T10:17:48.166" v="24" actId="20577"/>
          <ac:spMkLst>
            <pc:docMk/>
            <pc:sldMk cId="3357918803" sldId="259"/>
            <ac:spMk id="2" creationId="{DB2CD637-B9F5-4989-BF1B-296B50D65651}"/>
          </ac:spMkLst>
        </pc:spChg>
        <pc:spChg chg="mod">
          <ac:chgData name="Tuija Elina.Lindstrom" userId="S::tuijaelina.lindstrom@cygnnet.fi::02234069-c030-4385-a35f-cd200d6c7793" providerId="AD" clId="Web-{21119EB3-D158-430E-B46B-D21DC212919E}" dt="2018-09-07T10:17:35.806" v="22" actId="20577"/>
          <ac:spMkLst>
            <pc:docMk/>
            <pc:sldMk cId="3357918803" sldId="259"/>
            <ac:spMk id="3" creationId="{5D3494AF-8616-4BFE-AE4F-3DFD5072B60F}"/>
          </ac:spMkLst>
        </pc:spChg>
      </pc:sldChg>
      <pc:sldChg chg="modSp add del">
        <pc:chgData name="Tuija Elina.Lindstrom" userId="S::tuijaelina.lindstrom@cygnnet.fi::02234069-c030-4385-a35f-cd200d6c7793" providerId="AD" clId="Web-{21119EB3-D158-430E-B46B-D21DC212919E}" dt="2018-09-07T10:42:00.954" v="157" actId="20577"/>
        <pc:sldMkLst>
          <pc:docMk/>
          <pc:sldMk cId="3173953727" sldId="261"/>
        </pc:sldMkLst>
        <pc:spChg chg="mod">
          <ac:chgData name="Tuija Elina.Lindstrom" userId="S::tuijaelina.lindstrom@cygnnet.fi::02234069-c030-4385-a35f-cd200d6c7793" providerId="AD" clId="Web-{21119EB3-D158-430E-B46B-D21DC212919E}" dt="2018-09-07T10:42:00.954" v="157" actId="20577"/>
          <ac:spMkLst>
            <pc:docMk/>
            <pc:sldMk cId="3173953727" sldId="261"/>
            <ac:spMk id="3" creationId="{34C8720A-2A6B-4268-855D-D7C72D1DC3CA}"/>
          </ac:spMkLst>
        </pc:spChg>
      </pc:sldChg>
      <pc:sldChg chg="modSp">
        <pc:chgData name="Tuija Elina.Lindstrom" userId="S::tuijaelina.lindstrom@cygnnet.fi::02234069-c030-4385-a35f-cd200d6c7793" providerId="AD" clId="Web-{21119EB3-D158-430E-B46B-D21DC212919E}" dt="2018-09-07T10:54:51.854" v="181" actId="20577"/>
        <pc:sldMkLst>
          <pc:docMk/>
          <pc:sldMk cId="3258990653" sldId="262"/>
        </pc:sldMkLst>
        <pc:spChg chg="mod">
          <ac:chgData name="Tuija Elina.Lindstrom" userId="S::tuijaelina.lindstrom@cygnnet.fi::02234069-c030-4385-a35f-cd200d6c7793" providerId="AD" clId="Web-{21119EB3-D158-430E-B46B-D21DC212919E}" dt="2018-09-07T10:54:51.854" v="181" actId="20577"/>
          <ac:spMkLst>
            <pc:docMk/>
            <pc:sldMk cId="3258990653" sldId="262"/>
            <ac:spMk id="3" creationId="{2ABFF2A6-54C1-48A4-B1CE-17BD3857CF15}"/>
          </ac:spMkLst>
        </pc:spChg>
      </pc:sldChg>
      <pc:sldChg chg="modSp">
        <pc:chgData name="Tuija Elina.Lindstrom" userId="S::tuijaelina.lindstrom@cygnnet.fi::02234069-c030-4385-a35f-cd200d6c7793" providerId="AD" clId="Web-{21119EB3-D158-430E-B46B-D21DC212919E}" dt="2018-09-07T10:56:11.541" v="217" actId="20577"/>
        <pc:sldMkLst>
          <pc:docMk/>
          <pc:sldMk cId="3155928253" sldId="264"/>
        </pc:sldMkLst>
        <pc:spChg chg="mod">
          <ac:chgData name="Tuija Elina.Lindstrom" userId="S::tuijaelina.lindstrom@cygnnet.fi::02234069-c030-4385-a35f-cd200d6c7793" providerId="AD" clId="Web-{21119EB3-D158-430E-B46B-D21DC212919E}" dt="2018-09-07T10:53:44.261" v="179" actId="20577"/>
          <ac:spMkLst>
            <pc:docMk/>
            <pc:sldMk cId="3155928253" sldId="264"/>
            <ac:spMk id="2" creationId="{C8CA61CE-450B-48D8-ACFA-FC426A090F90}"/>
          </ac:spMkLst>
        </pc:spChg>
        <pc:spChg chg="mod">
          <ac:chgData name="Tuija Elina.Lindstrom" userId="S::tuijaelina.lindstrom@cygnnet.fi::02234069-c030-4385-a35f-cd200d6c7793" providerId="AD" clId="Web-{21119EB3-D158-430E-B46B-D21DC212919E}" dt="2018-09-07T10:56:11.541" v="217" actId="20577"/>
          <ac:spMkLst>
            <pc:docMk/>
            <pc:sldMk cId="3155928253" sldId="264"/>
            <ac:spMk id="3" creationId="{FDA53C9C-603E-42F6-B1DF-E9642CD9F95A}"/>
          </ac:spMkLst>
        </pc:spChg>
      </pc:sldChg>
      <pc:sldChg chg="modSp">
        <pc:chgData name="Tuija Elina.Lindstrom" userId="S::tuijaelina.lindstrom@cygnnet.fi::02234069-c030-4385-a35f-cd200d6c7793" providerId="AD" clId="Web-{21119EB3-D158-430E-B46B-D21DC212919E}" dt="2018-09-07T10:58:41.290" v="296" actId="20577"/>
        <pc:sldMkLst>
          <pc:docMk/>
          <pc:sldMk cId="1713750517" sldId="265"/>
        </pc:sldMkLst>
        <pc:spChg chg="mod">
          <ac:chgData name="Tuija Elina.Lindstrom" userId="S::tuijaelina.lindstrom@cygnnet.fi::02234069-c030-4385-a35f-cd200d6c7793" providerId="AD" clId="Web-{21119EB3-D158-430E-B46B-D21DC212919E}" dt="2018-09-07T10:55:12.792" v="195" actId="20577"/>
          <ac:spMkLst>
            <pc:docMk/>
            <pc:sldMk cId="1713750517" sldId="265"/>
            <ac:spMk id="2" creationId="{0141C7B1-9050-40A9-B827-64304A015D87}"/>
          </ac:spMkLst>
        </pc:spChg>
        <pc:spChg chg="mod">
          <ac:chgData name="Tuija Elina.Lindstrom" userId="S::tuijaelina.lindstrom@cygnnet.fi::02234069-c030-4385-a35f-cd200d6c7793" providerId="AD" clId="Web-{21119EB3-D158-430E-B46B-D21DC212919E}" dt="2018-09-07T10:58:41.290" v="296" actId="20577"/>
          <ac:spMkLst>
            <pc:docMk/>
            <pc:sldMk cId="1713750517" sldId="265"/>
            <ac:spMk id="3" creationId="{6E8C7DC3-C5BE-42EE-B0C4-6558A9F194FA}"/>
          </ac:spMkLst>
        </pc:spChg>
      </pc:sldChg>
    </pc:docChg>
  </pc:docChgLst>
  <pc:docChgLst>
    <pc:chgData name="Tiia.Hintsa" userId="S::tiia.hintsa@cygnnet.fi::33f01ca2-17b5-481f-bf14-70e453074d1f" providerId="AD" clId="Web-{5EAA5181-B65B-E765-7D71-2B572C72C816}"/>
    <pc:docChg chg="modSld">
      <pc:chgData name="Tiia.Hintsa" userId="S::tiia.hintsa@cygnnet.fi::33f01ca2-17b5-481f-bf14-70e453074d1f" providerId="AD" clId="Web-{5EAA5181-B65B-E765-7D71-2B572C72C816}" dt="2018-09-07T10:49:53.887" v="153" actId="20577"/>
      <pc:docMkLst>
        <pc:docMk/>
      </pc:docMkLst>
      <pc:sldChg chg="modSp">
        <pc:chgData name="Tiia.Hintsa" userId="S::tiia.hintsa@cygnnet.fi::33f01ca2-17b5-481f-bf14-70e453074d1f" providerId="AD" clId="Web-{5EAA5181-B65B-E765-7D71-2B572C72C816}" dt="2018-09-07T10:07:16.061" v="6" actId="20577"/>
        <pc:sldMkLst>
          <pc:docMk/>
          <pc:sldMk cId="902778135" sldId="257"/>
        </pc:sldMkLst>
        <pc:spChg chg="mod">
          <ac:chgData name="Tiia.Hintsa" userId="S::tiia.hintsa@cygnnet.fi::33f01ca2-17b5-481f-bf14-70e453074d1f" providerId="AD" clId="Web-{5EAA5181-B65B-E765-7D71-2B572C72C816}" dt="2018-09-07T10:07:16.061" v="6" actId="20577"/>
          <ac:spMkLst>
            <pc:docMk/>
            <pc:sldMk cId="902778135" sldId="257"/>
            <ac:spMk id="7" creationId="{00000000-0000-0000-0000-000000000000}"/>
          </ac:spMkLst>
        </pc:spChg>
      </pc:sldChg>
      <pc:sldChg chg="modSp modNotes">
        <pc:chgData name="Tiia.Hintsa" userId="S::tiia.hintsa@cygnnet.fi::33f01ca2-17b5-481f-bf14-70e453074d1f" providerId="AD" clId="Web-{5EAA5181-B65B-E765-7D71-2B572C72C816}" dt="2018-09-07T10:20:02.128" v="50"/>
        <pc:sldMkLst>
          <pc:docMk/>
          <pc:sldMk cId="3357918803" sldId="259"/>
        </pc:sldMkLst>
        <pc:spChg chg="mod">
          <ac:chgData name="Tiia.Hintsa" userId="S::tiia.hintsa@cygnnet.fi::33f01ca2-17b5-481f-bf14-70e453074d1f" providerId="AD" clId="Web-{5EAA5181-B65B-E765-7D71-2B572C72C816}" dt="2018-09-07T10:17:26.487" v="47" actId="20577"/>
          <ac:spMkLst>
            <pc:docMk/>
            <pc:sldMk cId="3357918803" sldId="259"/>
            <ac:spMk id="2" creationId="{DB2CD637-B9F5-4989-BF1B-296B50D65651}"/>
          </ac:spMkLst>
        </pc:spChg>
      </pc:sldChg>
      <pc:sldChg chg="addSp delSp modSp">
        <pc:chgData name="Tiia.Hintsa" userId="S::tiia.hintsa@cygnnet.fi::33f01ca2-17b5-481f-bf14-70e453074d1f" providerId="AD" clId="Web-{5EAA5181-B65B-E765-7D71-2B572C72C816}" dt="2018-09-07T10:29:59.006" v="90" actId="20577"/>
        <pc:sldMkLst>
          <pc:docMk/>
          <pc:sldMk cId="3515909464" sldId="260"/>
        </pc:sldMkLst>
        <pc:spChg chg="del mod">
          <ac:chgData name="Tiia.Hintsa" userId="S::tiia.hintsa@cygnnet.fi::33f01ca2-17b5-481f-bf14-70e453074d1f" providerId="AD" clId="Web-{5EAA5181-B65B-E765-7D71-2B572C72C816}" dt="2018-09-07T10:29:59.006" v="90" actId="20577"/>
          <ac:spMkLst>
            <pc:docMk/>
            <pc:sldMk cId="3515909464" sldId="260"/>
            <ac:spMk id="8" creationId="{1DE8F9AD-3F83-4718-AD8D-2556F84909EE}"/>
          </ac:spMkLst>
        </pc:spChg>
        <pc:spChg chg="add mod">
          <ac:chgData name="Tiia.Hintsa" userId="S::tiia.hintsa@cygnnet.fi::33f01ca2-17b5-481f-bf14-70e453074d1f" providerId="AD" clId="Web-{5EAA5181-B65B-E765-7D71-2B572C72C816}" dt="2018-09-07T10:27:32.975" v="65"/>
          <ac:spMkLst>
            <pc:docMk/>
            <pc:sldMk cId="3515909464" sldId="260"/>
            <ac:spMk id="9" creationId="{82C1FDFC-1C7C-439F-BA15-5C09BAC2CAF8}"/>
          </ac:spMkLst>
        </pc:spChg>
      </pc:sldChg>
      <pc:sldChg chg="modSp">
        <pc:chgData name="Tiia.Hintsa" userId="S::tiia.hintsa@cygnnet.fi::33f01ca2-17b5-481f-bf14-70e453074d1f" providerId="AD" clId="Web-{5EAA5181-B65B-E765-7D71-2B572C72C816}" dt="2018-09-07T10:44:12.278" v="145" actId="20577"/>
        <pc:sldMkLst>
          <pc:docMk/>
          <pc:sldMk cId="3173953727" sldId="261"/>
        </pc:sldMkLst>
        <pc:spChg chg="mod">
          <ac:chgData name="Tiia.Hintsa" userId="S::tiia.hintsa@cygnnet.fi::33f01ca2-17b5-481f-bf14-70e453074d1f" providerId="AD" clId="Web-{5EAA5181-B65B-E765-7D71-2B572C72C816}" dt="2018-09-07T10:44:12.278" v="145" actId="20577"/>
          <ac:spMkLst>
            <pc:docMk/>
            <pc:sldMk cId="3173953727" sldId="261"/>
            <ac:spMk id="3" creationId="{34C8720A-2A6B-4268-855D-D7C72D1DC3CA}"/>
          </ac:spMkLst>
        </pc:spChg>
      </pc:sldChg>
      <pc:sldChg chg="modSp">
        <pc:chgData name="Tiia.Hintsa" userId="S::tiia.hintsa@cygnnet.fi::33f01ca2-17b5-481f-bf14-70e453074d1f" providerId="AD" clId="Web-{5EAA5181-B65B-E765-7D71-2B572C72C816}" dt="2018-09-07T10:49:53.887" v="153" actId="20577"/>
        <pc:sldMkLst>
          <pc:docMk/>
          <pc:sldMk cId="3258990653" sldId="262"/>
        </pc:sldMkLst>
        <pc:spChg chg="mod">
          <ac:chgData name="Tiia.Hintsa" userId="S::tiia.hintsa@cygnnet.fi::33f01ca2-17b5-481f-bf14-70e453074d1f" providerId="AD" clId="Web-{5EAA5181-B65B-E765-7D71-2B572C72C816}" dt="2018-09-07T10:49:53.887" v="153" actId="20577"/>
          <ac:spMkLst>
            <pc:docMk/>
            <pc:sldMk cId="3258990653" sldId="262"/>
            <ac:spMk id="3" creationId="{2ABFF2A6-54C1-48A4-B1CE-17BD3857CF15}"/>
          </ac:spMkLst>
        </pc:spChg>
      </pc:sldChg>
    </pc:docChg>
  </pc:docChgLst>
  <pc:docChgLst>
    <pc:chgData name="Heikki.Jyvasjarvi" userId="S::heikki.jyvasjarvi@cygnnet.fi::d43bf1f2-0c6c-4ecf-bad9-9d0b8b8bf826" providerId="AD" clId="Web-{5E527A12-F5BE-4607-BC02-EA9D18F91702}"/>
    <pc:docChg chg="modSld">
      <pc:chgData name="Heikki.Jyvasjarvi" userId="S::heikki.jyvasjarvi@cygnnet.fi::d43bf1f2-0c6c-4ecf-bad9-9d0b8b8bf826" providerId="AD" clId="Web-{5E527A12-F5BE-4607-BC02-EA9D18F91702}" dt="2018-09-13T12:20:39.064" v="0" actId="20577"/>
      <pc:docMkLst>
        <pc:docMk/>
      </pc:docMkLst>
      <pc:sldChg chg="modSp">
        <pc:chgData name="Heikki.Jyvasjarvi" userId="S::heikki.jyvasjarvi@cygnnet.fi::d43bf1f2-0c6c-4ecf-bad9-9d0b8b8bf826" providerId="AD" clId="Web-{5E527A12-F5BE-4607-BC02-EA9D18F91702}" dt="2018-09-13T12:20:39.064" v="0" actId="20577"/>
        <pc:sldMkLst>
          <pc:docMk/>
          <pc:sldMk cId="2210375763" sldId="268"/>
        </pc:sldMkLst>
        <pc:spChg chg="mod">
          <ac:chgData name="Heikki.Jyvasjarvi" userId="S::heikki.jyvasjarvi@cygnnet.fi::d43bf1f2-0c6c-4ecf-bad9-9d0b8b8bf826" providerId="AD" clId="Web-{5E527A12-F5BE-4607-BC02-EA9D18F91702}" dt="2018-09-13T12:20:39.064" v="0" actId="20577"/>
          <ac:spMkLst>
            <pc:docMk/>
            <pc:sldMk cId="2210375763" sldId="268"/>
            <ac:spMk id="3" creationId="{5EF495BD-76CA-40A2-9A92-82B7E27EEABA}"/>
          </ac:spMkLst>
        </pc:spChg>
      </pc:sldChg>
    </pc:docChg>
  </pc:docChgLst>
  <pc:docChgLst>
    <pc:chgData name="Pipsa.Teerijoki" userId="S::pipsa.teerijoki@cygnnet.fi::cb2a9fd7-b094-4ce9-bf56-87f921f35d62" providerId="AD" clId="Web-{B8A3151F-6791-4B1E-8360-E438EC12F89B}"/>
    <pc:docChg chg="modSld">
      <pc:chgData name="Pipsa.Teerijoki" userId="S::pipsa.teerijoki@cygnnet.fi::cb2a9fd7-b094-4ce9-bf56-87f921f35d62" providerId="AD" clId="Web-{B8A3151F-6791-4B1E-8360-E438EC12F89B}" dt="2018-09-27T07:14:34.529" v="200" actId="20577"/>
      <pc:docMkLst>
        <pc:docMk/>
      </pc:docMkLst>
      <pc:sldChg chg="modSp">
        <pc:chgData name="Pipsa.Teerijoki" userId="S::pipsa.teerijoki@cygnnet.fi::cb2a9fd7-b094-4ce9-bf56-87f921f35d62" providerId="AD" clId="Web-{B8A3151F-6791-4B1E-8360-E438EC12F89B}" dt="2018-09-27T07:08:45.860" v="132" actId="20577"/>
        <pc:sldMkLst>
          <pc:docMk/>
          <pc:sldMk cId="902778135" sldId="257"/>
        </pc:sldMkLst>
        <pc:spChg chg="mod">
          <ac:chgData name="Pipsa.Teerijoki" userId="S::pipsa.teerijoki@cygnnet.fi::cb2a9fd7-b094-4ce9-bf56-87f921f35d62" providerId="AD" clId="Web-{B8A3151F-6791-4B1E-8360-E438EC12F89B}" dt="2018-09-27T07:08:45.860" v="132" actId="20577"/>
          <ac:spMkLst>
            <pc:docMk/>
            <pc:sldMk cId="902778135" sldId="257"/>
            <ac:spMk id="3" creationId="{00000000-0000-0000-0000-000000000000}"/>
          </ac:spMkLst>
        </pc:spChg>
      </pc:sldChg>
      <pc:sldChg chg="modSp">
        <pc:chgData name="Pipsa.Teerijoki" userId="S::pipsa.teerijoki@cygnnet.fi::cb2a9fd7-b094-4ce9-bf56-87f921f35d62" providerId="AD" clId="Web-{B8A3151F-6791-4B1E-8360-E438EC12F89B}" dt="2018-09-27T07:14:34.529" v="200" actId="20577"/>
        <pc:sldMkLst>
          <pc:docMk/>
          <pc:sldMk cId="2580169580" sldId="277"/>
        </pc:sldMkLst>
        <pc:spChg chg="mod">
          <ac:chgData name="Pipsa.Teerijoki" userId="S::pipsa.teerijoki@cygnnet.fi::cb2a9fd7-b094-4ce9-bf56-87f921f35d62" providerId="AD" clId="Web-{B8A3151F-6791-4B1E-8360-E438EC12F89B}" dt="2018-09-27T07:14:34.529" v="200" actId="20577"/>
          <ac:spMkLst>
            <pc:docMk/>
            <pc:sldMk cId="2580169580" sldId="277"/>
            <ac:spMk id="3" creationId="{00000000-0000-0000-0000-000000000000}"/>
          </ac:spMkLst>
        </pc:spChg>
        <pc:spChg chg="mod">
          <ac:chgData name="Pipsa.Teerijoki" userId="S::pipsa.teerijoki@cygnnet.fi::cb2a9fd7-b094-4ce9-bf56-87f921f35d62" providerId="AD" clId="Web-{B8A3151F-6791-4B1E-8360-E438EC12F89B}" dt="2018-09-27T07:14:16.138" v="197" actId="1076"/>
          <ac:spMkLst>
            <pc:docMk/>
            <pc:sldMk cId="2580169580" sldId="277"/>
            <ac:spMk id="7" creationId="{00000000-0000-0000-0000-000000000000}"/>
          </ac:spMkLst>
        </pc:spChg>
      </pc:sldChg>
    </pc:docChg>
  </pc:docChgLst>
  <pc:docChgLst>
    <pc:chgData name="Riitta.Vehmas" userId="S::riitta.vehmas@cygnnet.fi::d132c0df-b94b-42ec-b8d1-d742ee26d03e" providerId="AD" clId="Web-{19B5DC68-FF5D-69A8-4A3A-0846C6DD006C}"/>
    <pc:docChg chg="addSld modSld">
      <pc:chgData name="Riitta.Vehmas" userId="S::riitta.vehmas@cygnnet.fi::d132c0df-b94b-42ec-b8d1-d742ee26d03e" providerId="AD" clId="Web-{19B5DC68-FF5D-69A8-4A3A-0846C6DD006C}" dt="2018-09-07T11:05:23.920" v="177" actId="20577"/>
      <pc:docMkLst>
        <pc:docMk/>
      </pc:docMkLst>
      <pc:sldChg chg="addSp delSp modSp">
        <pc:chgData name="Riitta.Vehmas" userId="S::riitta.vehmas@cygnnet.fi::d132c0df-b94b-42ec-b8d1-d742ee26d03e" providerId="AD" clId="Web-{19B5DC68-FF5D-69A8-4A3A-0846C6DD006C}" dt="2018-09-07T10:27:38.902" v="0"/>
        <pc:sldMkLst>
          <pc:docMk/>
          <pc:sldMk cId="3515909464" sldId="260"/>
        </pc:sldMkLst>
        <pc:spChg chg="add mod">
          <ac:chgData name="Riitta.Vehmas" userId="S::riitta.vehmas@cygnnet.fi::d132c0df-b94b-42ec-b8d1-d742ee26d03e" providerId="AD" clId="Web-{19B5DC68-FF5D-69A8-4A3A-0846C6DD006C}" dt="2018-09-07T10:27:38.902" v="0"/>
          <ac:spMkLst>
            <pc:docMk/>
            <pc:sldMk cId="3515909464" sldId="260"/>
            <ac:spMk id="7" creationId="{5B9FF621-20BC-4164-95A2-ED8D8857353B}"/>
          </ac:spMkLst>
        </pc:spChg>
        <pc:spChg chg="del">
          <ac:chgData name="Riitta.Vehmas" userId="S::riitta.vehmas@cygnnet.fi::d132c0df-b94b-42ec-b8d1-d742ee26d03e" providerId="AD" clId="Web-{19B5DC68-FF5D-69A8-4A3A-0846C6DD006C}" dt="2018-09-07T10:27:38.902" v="0"/>
          <ac:spMkLst>
            <pc:docMk/>
            <pc:sldMk cId="3515909464" sldId="260"/>
            <ac:spMk id="8" creationId="{1DE8F9AD-3F83-4718-AD8D-2556F84909EE}"/>
          </ac:spMkLst>
        </pc:spChg>
      </pc:sldChg>
      <pc:sldChg chg="modSp">
        <pc:chgData name="Riitta.Vehmas" userId="S::riitta.vehmas@cygnnet.fi::d132c0df-b94b-42ec-b8d1-d742ee26d03e" providerId="AD" clId="Web-{19B5DC68-FF5D-69A8-4A3A-0846C6DD006C}" dt="2018-09-07T11:05:23.920" v="177" actId="20577"/>
        <pc:sldMkLst>
          <pc:docMk/>
          <pc:sldMk cId="3258990653" sldId="262"/>
        </pc:sldMkLst>
        <pc:spChg chg="mod">
          <ac:chgData name="Riitta.Vehmas" userId="S::riitta.vehmas@cygnnet.fi::d132c0df-b94b-42ec-b8d1-d742ee26d03e" providerId="AD" clId="Web-{19B5DC68-FF5D-69A8-4A3A-0846C6DD006C}" dt="2018-09-07T11:05:23.920" v="177" actId="20577"/>
          <ac:spMkLst>
            <pc:docMk/>
            <pc:sldMk cId="3258990653" sldId="262"/>
            <ac:spMk id="3" creationId="{2ABFF2A6-54C1-48A4-B1CE-17BD3857CF15}"/>
          </ac:spMkLst>
        </pc:spChg>
      </pc:sldChg>
      <pc:sldChg chg="modSp new">
        <pc:chgData name="Riitta.Vehmas" userId="S::riitta.vehmas@cygnnet.fi::d132c0df-b94b-42ec-b8d1-d742ee26d03e" providerId="AD" clId="Web-{19B5DC68-FF5D-69A8-4A3A-0846C6DD006C}" dt="2018-09-07T10:43:19.787" v="4" actId="20577"/>
        <pc:sldMkLst>
          <pc:docMk/>
          <pc:sldMk cId="569716329" sldId="263"/>
        </pc:sldMkLst>
        <pc:spChg chg="mod">
          <ac:chgData name="Riitta.Vehmas" userId="S::riitta.vehmas@cygnnet.fi::d132c0df-b94b-42ec-b8d1-d742ee26d03e" providerId="AD" clId="Web-{19B5DC68-FF5D-69A8-4A3A-0846C6DD006C}" dt="2018-09-07T10:43:19.787" v="4" actId="20577"/>
          <ac:spMkLst>
            <pc:docMk/>
            <pc:sldMk cId="569716329" sldId="263"/>
            <ac:spMk id="3" creationId="{57933A59-6DCB-4B4B-85D1-9851AB13ED38}"/>
          </ac:spMkLst>
        </pc:spChg>
      </pc:sldChg>
      <pc:sldChg chg="new">
        <pc:chgData name="Riitta.Vehmas" userId="S::riitta.vehmas@cygnnet.fi::d132c0df-b94b-42ec-b8d1-d742ee26d03e" providerId="AD" clId="Web-{19B5DC68-FF5D-69A8-4A3A-0846C6DD006C}" dt="2018-09-07T10:52:55.439" v="19"/>
        <pc:sldMkLst>
          <pc:docMk/>
          <pc:sldMk cId="3155928253" sldId="264"/>
        </pc:sldMkLst>
      </pc:sldChg>
      <pc:sldChg chg="new">
        <pc:chgData name="Riitta.Vehmas" userId="S::riitta.vehmas@cygnnet.fi::d132c0df-b94b-42ec-b8d1-d742ee26d03e" providerId="AD" clId="Web-{19B5DC68-FF5D-69A8-4A3A-0846C6DD006C}" dt="2018-09-07T10:53:06.861" v="20"/>
        <pc:sldMkLst>
          <pc:docMk/>
          <pc:sldMk cId="1713750517" sldId="265"/>
        </pc:sldMkLst>
      </pc:sldChg>
    </pc:docChg>
  </pc:docChgLst>
  <pc:docChgLst>
    <pc:chgData name="Riitta.Vehmas" userId="S::riitta.vehmas@cygnnet.fi::d132c0df-b94b-42ec-b8d1-d742ee26d03e" providerId="AD" clId="Web-{B08A9963-6368-5480-46BC-18353434E8AB}"/>
    <pc:docChg chg="modSld">
      <pc:chgData name="Riitta.Vehmas" userId="S::riitta.vehmas@cygnnet.fi::d132c0df-b94b-42ec-b8d1-d742ee26d03e" providerId="AD" clId="Web-{B08A9963-6368-5480-46BC-18353434E8AB}" dt="2018-09-13T09:35:53.745" v="106" actId="20577"/>
      <pc:docMkLst>
        <pc:docMk/>
      </pc:docMkLst>
      <pc:sldChg chg="modSp">
        <pc:chgData name="Riitta.Vehmas" userId="S::riitta.vehmas@cygnnet.fi::d132c0df-b94b-42ec-b8d1-d742ee26d03e" providerId="AD" clId="Web-{B08A9963-6368-5480-46BC-18353434E8AB}" dt="2018-09-13T09:35:53.745" v="106" actId="20577"/>
        <pc:sldMkLst>
          <pc:docMk/>
          <pc:sldMk cId="3357918803" sldId="259"/>
        </pc:sldMkLst>
        <pc:spChg chg="mod">
          <ac:chgData name="Riitta.Vehmas" userId="S::riitta.vehmas@cygnnet.fi::d132c0df-b94b-42ec-b8d1-d742ee26d03e" providerId="AD" clId="Web-{B08A9963-6368-5480-46BC-18353434E8AB}" dt="2018-09-13T09:35:53.745" v="106" actId="20577"/>
          <ac:spMkLst>
            <pc:docMk/>
            <pc:sldMk cId="3357918803" sldId="259"/>
            <ac:spMk id="3" creationId="{5D3494AF-8616-4BFE-AE4F-3DFD5072B60F}"/>
          </ac:spMkLst>
        </pc:spChg>
      </pc:sldChg>
    </pc:docChg>
  </pc:docChgLst>
  <pc:docChgLst>
    <pc:chgData name="Jarmo.Lyhty" userId="S::jarmo.lyhty@cygnnet.fi::ad0a9bc0-515a-4757-a4dd-e2fa57699891" providerId="AD" clId="Web-{B9225CBA-9582-4535-B611-09B243659C6F}"/>
    <pc:docChg chg="modSld">
      <pc:chgData name="Jarmo.Lyhty" userId="S::jarmo.lyhty@cygnnet.fi::ad0a9bc0-515a-4757-a4dd-e2fa57699891" providerId="AD" clId="Web-{B9225CBA-9582-4535-B611-09B243659C6F}" dt="2018-09-13T15:18:37.398" v="38" actId="20577"/>
      <pc:docMkLst>
        <pc:docMk/>
      </pc:docMkLst>
      <pc:sldChg chg="modSp">
        <pc:chgData name="Jarmo.Lyhty" userId="S::jarmo.lyhty@cygnnet.fi::ad0a9bc0-515a-4757-a4dd-e2fa57699891" providerId="AD" clId="Web-{B9225CBA-9582-4535-B611-09B243659C6F}" dt="2018-09-13T15:18:37.398" v="38" actId="20577"/>
        <pc:sldMkLst>
          <pc:docMk/>
          <pc:sldMk cId="902778135" sldId="257"/>
        </pc:sldMkLst>
        <pc:spChg chg="mod">
          <ac:chgData name="Jarmo.Lyhty" userId="S::jarmo.lyhty@cygnnet.fi::ad0a9bc0-515a-4757-a4dd-e2fa57699891" providerId="AD" clId="Web-{B9225CBA-9582-4535-B611-09B243659C6F}" dt="2018-09-13T15:18:37.398" v="38" actId="20577"/>
          <ac:spMkLst>
            <pc:docMk/>
            <pc:sldMk cId="902778135" sldId="257"/>
            <ac:spMk id="3" creationId="{00000000-0000-0000-0000-000000000000}"/>
          </ac:spMkLst>
        </pc:spChg>
      </pc:sldChg>
      <pc:sldChg chg="addSp modSp">
        <pc:chgData name="Jarmo.Lyhty" userId="S::jarmo.lyhty@cygnnet.fi::ad0a9bc0-515a-4757-a4dd-e2fa57699891" providerId="AD" clId="Web-{B9225CBA-9582-4535-B611-09B243659C6F}" dt="2018-09-13T15:16:47.664" v="27" actId="20577"/>
        <pc:sldMkLst>
          <pc:docMk/>
          <pc:sldMk cId="3356245166" sldId="267"/>
        </pc:sldMkLst>
        <pc:spChg chg="mod">
          <ac:chgData name="Jarmo.Lyhty" userId="S::jarmo.lyhty@cygnnet.fi::ad0a9bc0-515a-4757-a4dd-e2fa57699891" providerId="AD" clId="Web-{B9225CBA-9582-4535-B611-09B243659C6F}" dt="2018-09-13T15:14:27.634" v="15" actId="1076"/>
          <ac:spMkLst>
            <pc:docMk/>
            <pc:sldMk cId="3356245166" sldId="267"/>
            <ac:spMk id="3" creationId="{E968998E-C008-4623-B99E-1353351139AD}"/>
          </ac:spMkLst>
        </pc:spChg>
        <pc:spChg chg="mod">
          <ac:chgData name="Jarmo.Lyhty" userId="S::jarmo.lyhty@cygnnet.fi::ad0a9bc0-515a-4757-a4dd-e2fa57699891" providerId="AD" clId="Web-{B9225CBA-9582-4535-B611-09B243659C6F}" dt="2018-09-13T15:16:47.664" v="27" actId="20577"/>
          <ac:spMkLst>
            <pc:docMk/>
            <pc:sldMk cId="3356245166" sldId="267"/>
            <ac:spMk id="8" creationId="{416FEA6E-03C1-420C-BB69-F95D12E6DB93}"/>
          </ac:spMkLst>
        </pc:spChg>
        <pc:picChg chg="add mod">
          <ac:chgData name="Jarmo.Lyhty" userId="S::jarmo.lyhty@cygnnet.fi::ad0a9bc0-515a-4757-a4dd-e2fa57699891" providerId="AD" clId="Web-{B9225CBA-9582-4535-B611-09B243659C6F}" dt="2018-09-13T15:16:26.993" v="25" actId="1076"/>
          <ac:picMkLst>
            <pc:docMk/>
            <pc:sldMk cId="3356245166" sldId="267"/>
            <ac:picMk id="7" creationId="{18DC71F1-1C9B-44EE-961A-10C8E382D19F}"/>
          </ac:picMkLst>
        </pc:picChg>
        <pc:picChg chg="add mod">
          <ac:chgData name="Jarmo.Lyhty" userId="S::jarmo.lyhty@cygnnet.fi::ad0a9bc0-515a-4757-a4dd-e2fa57699891" providerId="AD" clId="Web-{B9225CBA-9582-4535-B611-09B243659C6F}" dt="2018-09-13T15:16:32.180" v="26" actId="1076"/>
          <ac:picMkLst>
            <pc:docMk/>
            <pc:sldMk cId="3356245166" sldId="267"/>
            <ac:picMk id="10" creationId="{25E27E09-5FA1-44B9-81AF-B6611A145BA7}"/>
          </ac:picMkLst>
        </pc:picChg>
      </pc:sldChg>
    </pc:docChg>
  </pc:docChgLst>
  <pc:docChgLst>
    <pc:chgData name="Pipsa.Teerijoki" userId="S::pipsa.teerijoki@cygnnet.fi::cb2a9fd7-b094-4ce9-bf56-87f921f35d62" providerId="AD" clId="Web-{837E1125-721B-4DB2-8BC0-8218A3E7DD93}"/>
    <pc:docChg chg="modSld">
      <pc:chgData name="Pipsa.Teerijoki" userId="S::pipsa.teerijoki@cygnnet.fi::cb2a9fd7-b094-4ce9-bf56-87f921f35d62" providerId="AD" clId="Web-{837E1125-721B-4DB2-8BC0-8218A3E7DD93}" dt="2018-09-27T07:30:10.633" v="13" actId="20577"/>
      <pc:docMkLst>
        <pc:docMk/>
      </pc:docMkLst>
      <pc:sldChg chg="modSp">
        <pc:chgData name="Pipsa.Teerijoki" userId="S::pipsa.teerijoki@cygnnet.fi::cb2a9fd7-b094-4ce9-bf56-87f921f35d62" providerId="AD" clId="Web-{837E1125-721B-4DB2-8BC0-8218A3E7DD93}" dt="2018-09-27T07:30:10.633" v="13" actId="20577"/>
        <pc:sldMkLst>
          <pc:docMk/>
          <pc:sldMk cId="3980932639" sldId="287"/>
        </pc:sldMkLst>
        <pc:spChg chg="mod">
          <ac:chgData name="Pipsa.Teerijoki" userId="S::pipsa.teerijoki@cygnnet.fi::cb2a9fd7-b094-4ce9-bf56-87f921f35d62" providerId="AD" clId="Web-{837E1125-721B-4DB2-8BC0-8218A3E7DD93}" dt="2018-09-27T07:30:10.633" v="13" actId="20577"/>
          <ac:spMkLst>
            <pc:docMk/>
            <pc:sldMk cId="3980932639" sldId="287"/>
            <ac:spMk id="2" creationId="{DD5C9BA4-B1DC-41B7-9897-F22925B4AF90}"/>
          </ac:spMkLst>
        </pc:spChg>
      </pc:sldChg>
    </pc:docChg>
  </pc:docChgLst>
  <pc:docChgLst>
    <pc:chgData name="Tiia.Hintsa" userId="S::tiia.hintsa@cygnnet.fi::33f01ca2-17b5-481f-bf14-70e453074d1f" providerId="AD" clId="Web-{AFBE4076-4A90-429A-9FED-E80EEB89172C}"/>
    <pc:docChg chg="modSld">
      <pc:chgData name="Tiia.Hintsa" userId="S::tiia.hintsa@cygnnet.fi::33f01ca2-17b5-481f-bf14-70e453074d1f" providerId="AD" clId="Web-{AFBE4076-4A90-429A-9FED-E80EEB89172C}" dt="2018-09-13T11:55:19.654" v="7"/>
      <pc:docMkLst>
        <pc:docMk/>
      </pc:docMkLst>
      <pc:sldChg chg="modNotes">
        <pc:chgData name="Tiia.Hintsa" userId="S::tiia.hintsa@cygnnet.fi::33f01ca2-17b5-481f-bf14-70e453074d1f" providerId="AD" clId="Web-{AFBE4076-4A90-429A-9FED-E80EEB89172C}" dt="2018-09-13T11:55:19.654" v="7"/>
        <pc:sldMkLst>
          <pc:docMk/>
          <pc:sldMk cId="3515909464" sldId="260"/>
        </pc:sldMkLst>
      </pc:sldChg>
    </pc:docChg>
  </pc:docChgLst>
  <pc:docChgLst>
    <pc:chgData name="Tuija Elina.Lindstrom" userId="S::tuijaelina.lindstrom@cygnnet.fi::02234069-c030-4385-a35f-cd200d6c7793" providerId="AD" clId="Web-{C337CBE1-E7F9-4FA6-9E09-276092B93EE4}"/>
    <pc:docChg chg="addSld delSld modSld">
      <pc:chgData name="Tuija Elina.Lindstrom" userId="S::tuijaelina.lindstrom@cygnnet.fi::02234069-c030-4385-a35f-cd200d6c7793" providerId="AD" clId="Web-{C337CBE1-E7F9-4FA6-9E09-276092B93EE4}" dt="2018-09-13T11:01:52.672" v="680" actId="20577"/>
      <pc:docMkLst>
        <pc:docMk/>
      </pc:docMkLst>
      <pc:sldChg chg="modSp">
        <pc:chgData name="Tuija Elina.Lindstrom" userId="S::tuijaelina.lindstrom@cygnnet.fi::02234069-c030-4385-a35f-cd200d6c7793" providerId="AD" clId="Web-{C337CBE1-E7F9-4FA6-9E09-276092B93EE4}" dt="2018-09-13T09:25:09.157" v="243" actId="20577"/>
        <pc:sldMkLst>
          <pc:docMk/>
          <pc:sldMk cId="902778135" sldId="257"/>
        </pc:sldMkLst>
        <pc:spChg chg="mod">
          <ac:chgData name="Tuija Elina.Lindstrom" userId="S::tuijaelina.lindstrom@cygnnet.fi::02234069-c030-4385-a35f-cd200d6c7793" providerId="AD" clId="Web-{C337CBE1-E7F9-4FA6-9E09-276092B93EE4}" dt="2018-09-13T09:25:09.157" v="243" actId="20577"/>
          <ac:spMkLst>
            <pc:docMk/>
            <pc:sldMk cId="902778135" sldId="257"/>
            <ac:spMk id="7" creationId="{00000000-0000-0000-0000-000000000000}"/>
          </ac:spMkLst>
        </pc:spChg>
      </pc:sldChg>
      <pc:sldChg chg="modSp">
        <pc:chgData name="Tuija Elina.Lindstrom" userId="S::tuijaelina.lindstrom@cygnnet.fi::02234069-c030-4385-a35f-cd200d6c7793" providerId="AD" clId="Web-{C337CBE1-E7F9-4FA6-9E09-276092B93EE4}" dt="2018-09-13T08:32:15.488" v="210" actId="20577"/>
        <pc:sldMkLst>
          <pc:docMk/>
          <pc:sldMk cId="3340939952" sldId="258"/>
        </pc:sldMkLst>
        <pc:spChg chg="mod">
          <ac:chgData name="Tuija Elina.Lindstrom" userId="S::tuijaelina.lindstrom@cygnnet.fi::02234069-c030-4385-a35f-cd200d6c7793" providerId="AD" clId="Web-{C337CBE1-E7F9-4FA6-9E09-276092B93EE4}" dt="2018-09-13T08:32:15.488" v="210" actId="20577"/>
          <ac:spMkLst>
            <pc:docMk/>
            <pc:sldMk cId="3340939952" sldId="258"/>
            <ac:spMk id="3" creationId="{63BA6EE2-171F-4974-93A0-BD42A53EC743}"/>
          </ac:spMkLst>
        </pc:spChg>
      </pc:sldChg>
      <pc:sldChg chg="modSp">
        <pc:chgData name="Tuija Elina.Lindstrom" userId="S::tuijaelina.lindstrom@cygnnet.fi::02234069-c030-4385-a35f-cd200d6c7793" providerId="AD" clId="Web-{C337CBE1-E7F9-4FA6-9E09-276092B93EE4}" dt="2018-09-13T06:11:17.695" v="5" actId="20577"/>
        <pc:sldMkLst>
          <pc:docMk/>
          <pc:sldMk cId="3515909464" sldId="260"/>
        </pc:sldMkLst>
        <pc:spChg chg="mod">
          <ac:chgData name="Tuija Elina.Lindstrom" userId="S::tuijaelina.lindstrom@cygnnet.fi::02234069-c030-4385-a35f-cd200d6c7793" providerId="AD" clId="Web-{C337CBE1-E7F9-4FA6-9E09-276092B93EE4}" dt="2018-09-13T06:11:17.695" v="5" actId="20577"/>
          <ac:spMkLst>
            <pc:docMk/>
            <pc:sldMk cId="3515909464" sldId="260"/>
            <ac:spMk id="8" creationId="{1DE8F9AD-3F83-4718-AD8D-2556F84909EE}"/>
          </ac:spMkLst>
        </pc:spChg>
      </pc:sldChg>
      <pc:sldChg chg="modSp">
        <pc:chgData name="Tuija Elina.Lindstrom" userId="S::tuijaelina.lindstrom@cygnnet.fi::02234069-c030-4385-a35f-cd200d6c7793" providerId="AD" clId="Web-{C337CBE1-E7F9-4FA6-9E09-276092B93EE4}" dt="2018-09-13T10:00:30.830" v="267" actId="20577"/>
        <pc:sldMkLst>
          <pc:docMk/>
          <pc:sldMk cId="3173953727" sldId="261"/>
        </pc:sldMkLst>
        <pc:spChg chg="mod">
          <ac:chgData name="Tuija Elina.Lindstrom" userId="S::tuijaelina.lindstrom@cygnnet.fi::02234069-c030-4385-a35f-cd200d6c7793" providerId="AD" clId="Web-{C337CBE1-E7F9-4FA6-9E09-276092B93EE4}" dt="2018-09-13T10:00:30.830" v="267" actId="20577"/>
          <ac:spMkLst>
            <pc:docMk/>
            <pc:sldMk cId="3173953727" sldId="261"/>
            <ac:spMk id="3" creationId="{34C8720A-2A6B-4268-855D-D7C72D1DC3CA}"/>
          </ac:spMkLst>
        </pc:spChg>
      </pc:sldChg>
      <pc:sldChg chg="modSp modNotes">
        <pc:chgData name="Tuija Elina.Lindstrom" userId="S::tuijaelina.lindstrom@cygnnet.fi::02234069-c030-4385-a35f-cd200d6c7793" providerId="AD" clId="Web-{C337CBE1-E7F9-4FA6-9E09-276092B93EE4}" dt="2018-09-13T10:29:26.856" v="403" actId="20577"/>
        <pc:sldMkLst>
          <pc:docMk/>
          <pc:sldMk cId="3258990653" sldId="262"/>
        </pc:sldMkLst>
        <pc:spChg chg="mod">
          <ac:chgData name="Tuija Elina.Lindstrom" userId="S::tuijaelina.lindstrom@cygnnet.fi::02234069-c030-4385-a35f-cd200d6c7793" providerId="AD" clId="Web-{C337CBE1-E7F9-4FA6-9E09-276092B93EE4}" dt="2018-09-13T10:29:26.856" v="403" actId="20577"/>
          <ac:spMkLst>
            <pc:docMk/>
            <pc:sldMk cId="3258990653" sldId="262"/>
            <ac:spMk id="3" creationId="{2ABFF2A6-54C1-48A4-B1CE-17BD3857CF15}"/>
          </ac:spMkLst>
        </pc:spChg>
      </pc:sldChg>
      <pc:sldChg chg="modSp">
        <pc:chgData name="Tuija Elina.Lindstrom" userId="S::tuijaelina.lindstrom@cygnnet.fi::02234069-c030-4385-a35f-cd200d6c7793" providerId="AD" clId="Web-{C337CBE1-E7F9-4FA6-9E09-276092B93EE4}" dt="2018-09-13T09:21:56.264" v="225" actId="20577"/>
        <pc:sldMkLst>
          <pc:docMk/>
          <pc:sldMk cId="569716329" sldId="263"/>
        </pc:sldMkLst>
        <pc:spChg chg="mod">
          <ac:chgData name="Tuija Elina.Lindstrom" userId="S::tuijaelina.lindstrom@cygnnet.fi::02234069-c030-4385-a35f-cd200d6c7793" providerId="AD" clId="Web-{C337CBE1-E7F9-4FA6-9E09-276092B93EE4}" dt="2018-09-13T09:21:56.264" v="225" actId="20577"/>
          <ac:spMkLst>
            <pc:docMk/>
            <pc:sldMk cId="569716329" sldId="263"/>
            <ac:spMk id="2" creationId="{B93D63CA-0436-40DB-A7B8-22BB9D7ECA5C}"/>
          </ac:spMkLst>
        </pc:spChg>
        <pc:spChg chg="mod">
          <ac:chgData name="Tuija Elina.Lindstrom" userId="S::tuijaelina.lindstrom@cygnnet.fi::02234069-c030-4385-a35f-cd200d6c7793" providerId="AD" clId="Web-{C337CBE1-E7F9-4FA6-9E09-276092B93EE4}" dt="2018-09-13T06:11:42.367" v="15" actId="20577"/>
          <ac:spMkLst>
            <pc:docMk/>
            <pc:sldMk cId="569716329" sldId="263"/>
            <ac:spMk id="3" creationId="{57933A59-6DCB-4B4B-85D1-9851AB13ED38}"/>
          </ac:spMkLst>
        </pc:spChg>
      </pc:sldChg>
      <pc:sldChg chg="modSp">
        <pc:chgData name="Tuija Elina.Lindstrom" userId="S::tuijaelina.lindstrom@cygnnet.fi::02234069-c030-4385-a35f-cd200d6c7793" providerId="AD" clId="Web-{C337CBE1-E7F9-4FA6-9E09-276092B93EE4}" dt="2018-09-13T10:41:34.740" v="453" actId="20577"/>
        <pc:sldMkLst>
          <pc:docMk/>
          <pc:sldMk cId="3155928253" sldId="264"/>
        </pc:sldMkLst>
        <pc:spChg chg="mod">
          <ac:chgData name="Tuija Elina.Lindstrom" userId="S::tuijaelina.lindstrom@cygnnet.fi::02234069-c030-4385-a35f-cd200d6c7793" providerId="AD" clId="Web-{C337CBE1-E7F9-4FA6-9E09-276092B93EE4}" dt="2018-09-13T10:41:34.740" v="453" actId="20577"/>
          <ac:spMkLst>
            <pc:docMk/>
            <pc:sldMk cId="3155928253" sldId="264"/>
            <ac:spMk id="3" creationId="{FDA53C9C-603E-42F6-B1DF-E9642CD9F95A}"/>
          </ac:spMkLst>
        </pc:spChg>
      </pc:sldChg>
      <pc:sldChg chg="modSp del">
        <pc:chgData name="Tuija Elina.Lindstrom" userId="S::tuijaelina.lindstrom@cygnnet.fi::02234069-c030-4385-a35f-cd200d6c7793" providerId="AD" clId="Web-{C337CBE1-E7F9-4FA6-9E09-276092B93EE4}" dt="2018-09-13T10:42:34.883" v="469"/>
        <pc:sldMkLst>
          <pc:docMk/>
          <pc:sldMk cId="1713750517" sldId="265"/>
        </pc:sldMkLst>
        <pc:spChg chg="mod">
          <ac:chgData name="Tuija Elina.Lindstrom" userId="S::tuijaelina.lindstrom@cygnnet.fi::02234069-c030-4385-a35f-cd200d6c7793" providerId="AD" clId="Web-{C337CBE1-E7F9-4FA6-9E09-276092B93EE4}" dt="2018-09-13T10:38:44.953" v="444" actId="20577"/>
          <ac:spMkLst>
            <pc:docMk/>
            <pc:sldMk cId="1713750517" sldId="265"/>
            <ac:spMk id="3" creationId="{6E8C7DC3-C5BE-42EE-B0C4-6558A9F194FA}"/>
          </ac:spMkLst>
        </pc:spChg>
      </pc:sldChg>
      <pc:sldChg chg="modSp">
        <pc:chgData name="Tuija Elina.Lindstrom" userId="S::tuijaelina.lindstrom@cygnnet.fi::02234069-c030-4385-a35f-cd200d6c7793" providerId="AD" clId="Web-{C337CBE1-E7F9-4FA6-9E09-276092B93EE4}" dt="2018-09-13T05:53:21.980" v="2" actId="20577"/>
        <pc:sldMkLst>
          <pc:docMk/>
          <pc:sldMk cId="3356245166" sldId="267"/>
        </pc:sldMkLst>
        <pc:spChg chg="mod">
          <ac:chgData name="Tuija Elina.Lindstrom" userId="S::tuijaelina.lindstrom@cygnnet.fi::02234069-c030-4385-a35f-cd200d6c7793" providerId="AD" clId="Web-{C337CBE1-E7F9-4FA6-9E09-276092B93EE4}" dt="2018-09-13T05:53:21.980" v="2" actId="20577"/>
          <ac:spMkLst>
            <pc:docMk/>
            <pc:sldMk cId="3356245166" sldId="267"/>
            <ac:spMk id="2" creationId="{3C541784-F0E7-4446-986C-D50C756B4C9D}"/>
          </ac:spMkLst>
        </pc:spChg>
      </pc:sldChg>
      <pc:sldChg chg="modSp modNotes">
        <pc:chgData name="Tuija Elina.Lindstrom" userId="S::tuijaelina.lindstrom@cygnnet.fi::02234069-c030-4385-a35f-cd200d6c7793" providerId="AD" clId="Web-{C337CBE1-E7F9-4FA6-9E09-276092B93EE4}" dt="2018-09-13T10:35:35.884" v="443" actId="20577"/>
        <pc:sldMkLst>
          <pc:docMk/>
          <pc:sldMk cId="2210375763" sldId="268"/>
        </pc:sldMkLst>
        <pc:spChg chg="mod">
          <ac:chgData name="Tuija Elina.Lindstrom" userId="S::tuijaelina.lindstrom@cygnnet.fi::02234069-c030-4385-a35f-cd200d6c7793" providerId="AD" clId="Web-{C337CBE1-E7F9-4FA6-9E09-276092B93EE4}" dt="2018-09-13T10:35:35.884" v="443" actId="20577"/>
          <ac:spMkLst>
            <pc:docMk/>
            <pc:sldMk cId="2210375763" sldId="268"/>
            <ac:spMk id="3" creationId="{5EF495BD-76CA-40A2-9A92-82B7E27EEABA}"/>
          </ac:spMkLst>
        </pc:spChg>
      </pc:sldChg>
      <pc:sldChg chg="modSp add replId modNotes">
        <pc:chgData name="Tuija Elina.Lindstrom" userId="S::tuijaelina.lindstrom@cygnnet.fi::02234069-c030-4385-a35f-cd200d6c7793" providerId="AD" clId="Web-{C337CBE1-E7F9-4FA6-9E09-276092B93EE4}" dt="2018-09-13T10:52:27.481" v="653"/>
        <pc:sldMkLst>
          <pc:docMk/>
          <pc:sldMk cId="4041470616" sldId="269"/>
        </pc:sldMkLst>
        <pc:spChg chg="mod">
          <ac:chgData name="Tuija Elina.Lindstrom" userId="S::tuijaelina.lindstrom@cygnnet.fi::02234069-c030-4385-a35f-cd200d6c7793" providerId="AD" clId="Web-{C337CBE1-E7F9-4FA6-9E09-276092B93EE4}" dt="2018-09-13T10:43:14.135" v="471" actId="20577"/>
          <ac:spMkLst>
            <pc:docMk/>
            <pc:sldMk cId="4041470616" sldId="269"/>
            <ac:spMk id="2" creationId="{C8CA61CE-450B-48D8-ACFA-FC426A090F90}"/>
          </ac:spMkLst>
        </pc:spChg>
        <pc:spChg chg="mod">
          <ac:chgData name="Tuija Elina.Lindstrom" userId="S::tuijaelina.lindstrom@cygnnet.fi::02234069-c030-4385-a35f-cd200d6c7793" providerId="AD" clId="Web-{C337CBE1-E7F9-4FA6-9E09-276092B93EE4}" dt="2018-09-13T10:46:40.298" v="523" actId="20577"/>
          <ac:spMkLst>
            <pc:docMk/>
            <pc:sldMk cId="4041470616" sldId="269"/>
            <ac:spMk id="3" creationId="{FDA53C9C-603E-42F6-B1DF-E9642CD9F95A}"/>
          </ac:spMkLst>
        </pc:spChg>
      </pc:sldChg>
      <pc:sldChg chg="modSp">
        <pc:chgData name="Tuija Elina.Lindstrom" userId="S::tuijaelina.lindstrom@cygnnet.fi::02234069-c030-4385-a35f-cd200d6c7793" providerId="AD" clId="Web-{C337CBE1-E7F9-4FA6-9E09-276092B93EE4}" dt="2018-09-13T11:01:52.672" v="680" actId="20577"/>
        <pc:sldMkLst>
          <pc:docMk/>
          <pc:sldMk cId="917771655" sldId="270"/>
        </pc:sldMkLst>
        <pc:spChg chg="mod">
          <ac:chgData name="Tuija Elina.Lindstrom" userId="S::tuijaelina.lindstrom@cygnnet.fi::02234069-c030-4385-a35f-cd200d6c7793" providerId="AD" clId="Web-{C337CBE1-E7F9-4FA6-9E09-276092B93EE4}" dt="2018-09-13T11:01:52.672" v="680" actId="20577"/>
          <ac:spMkLst>
            <pc:docMk/>
            <pc:sldMk cId="917771655" sldId="270"/>
            <ac:spMk id="3" creationId="{088E4B53-8AFE-43E1-95AE-5E283232E960}"/>
          </ac:spMkLst>
        </pc:spChg>
      </pc:sldChg>
      <pc:sldChg chg="modSp">
        <pc:chgData name="Tuija Elina.Lindstrom" userId="S::tuijaelina.lindstrom@cygnnet.fi::02234069-c030-4385-a35f-cd200d6c7793" providerId="AD" clId="Web-{C337CBE1-E7F9-4FA6-9E09-276092B93EE4}" dt="2018-09-13T10:57:30.804" v="663" actId="20577"/>
        <pc:sldMkLst>
          <pc:docMk/>
          <pc:sldMk cId="1280780403" sldId="271"/>
        </pc:sldMkLst>
        <pc:spChg chg="mod">
          <ac:chgData name="Tuija Elina.Lindstrom" userId="S::tuijaelina.lindstrom@cygnnet.fi::02234069-c030-4385-a35f-cd200d6c7793" providerId="AD" clId="Web-{C337CBE1-E7F9-4FA6-9E09-276092B93EE4}" dt="2018-09-13T10:57:30.804" v="663" actId="20577"/>
          <ac:spMkLst>
            <pc:docMk/>
            <pc:sldMk cId="1280780403" sldId="271"/>
            <ac:spMk id="3" creationId="{89E49303-732B-4083-AD5A-260B64AE1A10}"/>
          </ac:spMkLst>
        </pc:spChg>
      </pc:sldChg>
    </pc:docChg>
  </pc:docChgLst>
  <pc:docChgLst>
    <pc:chgData name="Vieras" userId="S::urn:spo:anon#bb5bcd1572cb724461defa2dad7e2a3e137e321a57066d58be399440feea7faf::" providerId="AD" clId="Web-{0484C1D1-36FD-4EC0-9F39-A2E8D05F6309}"/>
    <pc:docChg chg="modSld">
      <pc:chgData name="Vieras" userId="S::urn:spo:anon#bb5bcd1572cb724461defa2dad7e2a3e137e321a57066d58be399440feea7faf::" providerId="AD" clId="Web-{0484C1D1-36FD-4EC0-9F39-A2E8D05F6309}" dt="2018-09-13T08:51:07.049" v="280" actId="20577"/>
      <pc:docMkLst>
        <pc:docMk/>
      </pc:docMkLst>
      <pc:sldChg chg="addSp delSp modSp">
        <pc:chgData name="Vieras" userId="S::urn:spo:anon#bb5bcd1572cb724461defa2dad7e2a3e137e321a57066d58be399440feea7faf::" providerId="AD" clId="Web-{0484C1D1-36FD-4EC0-9F39-A2E8D05F6309}" dt="2018-09-13T08:51:07.049" v="280" actId="20577"/>
        <pc:sldMkLst>
          <pc:docMk/>
          <pc:sldMk cId="3356245166" sldId="267"/>
        </pc:sldMkLst>
        <pc:spChg chg="mod">
          <ac:chgData name="Vieras" userId="S::urn:spo:anon#bb5bcd1572cb724461defa2dad7e2a3e137e321a57066d58be399440feea7faf::" providerId="AD" clId="Web-{0484C1D1-36FD-4EC0-9F39-A2E8D05F6309}" dt="2018-09-13T08:50:14.112" v="261" actId="20577"/>
          <ac:spMkLst>
            <pc:docMk/>
            <pc:sldMk cId="3356245166" sldId="267"/>
            <ac:spMk id="2" creationId="{3C541784-F0E7-4446-986C-D50C756B4C9D}"/>
          </ac:spMkLst>
        </pc:spChg>
        <pc:spChg chg="mod">
          <ac:chgData name="Vieras" userId="S::urn:spo:anon#bb5bcd1572cb724461defa2dad7e2a3e137e321a57066d58be399440feea7faf::" providerId="AD" clId="Web-{0484C1D1-36FD-4EC0-9F39-A2E8D05F6309}" dt="2018-09-13T08:47:10.489" v="175" actId="20577"/>
          <ac:spMkLst>
            <pc:docMk/>
            <pc:sldMk cId="3356245166" sldId="267"/>
            <ac:spMk id="3" creationId="{E968998E-C008-4623-B99E-1353351139AD}"/>
          </ac:spMkLst>
        </pc:spChg>
        <pc:spChg chg="add del mod">
          <ac:chgData name="Vieras" userId="S::urn:spo:anon#bb5bcd1572cb724461defa2dad7e2a3e137e321a57066d58be399440feea7faf::" providerId="AD" clId="Web-{0484C1D1-36FD-4EC0-9F39-A2E8D05F6309}" dt="2018-09-13T08:51:07.049" v="280" actId="20577"/>
          <ac:spMkLst>
            <pc:docMk/>
            <pc:sldMk cId="3356245166" sldId="267"/>
            <ac:spMk id="8" creationId="{416FEA6E-03C1-420C-BB69-F95D12E6DB93}"/>
          </ac:spMkLst>
        </pc:spChg>
      </pc:sldChg>
    </pc:docChg>
  </pc:docChgLst>
  <pc:docChgLst>
    <pc:chgData name="Riina.Sutinen" userId="S::riina.sutinen@cygnnet.fi::2b4271ad-da41-4f28-aead-dbda5d42ecd2" providerId="AD" clId="Web-{6CCBCBD6-81CA-90B9-8A91-E2160F17135B}"/>
    <pc:docChg chg="addSld modSld">
      <pc:chgData name="Riina.Sutinen" userId="S::riina.sutinen@cygnnet.fi::2b4271ad-da41-4f28-aead-dbda5d42ecd2" providerId="AD" clId="Web-{6CCBCBD6-81CA-90B9-8A91-E2160F17135B}" dt="2018-09-18T08:00:18.356" v="621" actId="20577"/>
      <pc:docMkLst>
        <pc:docMk/>
      </pc:docMkLst>
      <pc:sldChg chg="modSp">
        <pc:chgData name="Riina.Sutinen" userId="S::riina.sutinen@cygnnet.fi::2b4271ad-da41-4f28-aead-dbda5d42ecd2" providerId="AD" clId="Web-{6CCBCBD6-81CA-90B9-8A91-E2160F17135B}" dt="2018-09-18T06:56:19.453" v="92" actId="20577"/>
        <pc:sldMkLst>
          <pc:docMk/>
          <pc:sldMk cId="1636249781" sldId="256"/>
        </pc:sldMkLst>
        <pc:spChg chg="mod">
          <ac:chgData name="Riina.Sutinen" userId="S::riina.sutinen@cygnnet.fi::2b4271ad-da41-4f28-aead-dbda5d42ecd2" providerId="AD" clId="Web-{6CCBCBD6-81CA-90B9-8A91-E2160F17135B}" dt="2018-09-18T06:41:16.912" v="50" actId="1076"/>
          <ac:spMkLst>
            <pc:docMk/>
            <pc:sldMk cId="1636249781" sldId="256"/>
            <ac:spMk id="2" creationId="{3151C432-3DA4-49D5-A153-8169EF87A4BA}"/>
          </ac:spMkLst>
        </pc:spChg>
        <pc:spChg chg="mod">
          <ac:chgData name="Riina.Sutinen" userId="S::riina.sutinen@cygnnet.fi::2b4271ad-da41-4f28-aead-dbda5d42ecd2" providerId="AD" clId="Web-{6CCBCBD6-81CA-90B9-8A91-E2160F17135B}" dt="2018-09-18T06:56:19.453" v="92" actId="20577"/>
          <ac:spMkLst>
            <pc:docMk/>
            <pc:sldMk cId="1636249781" sldId="256"/>
            <ac:spMk id="3" creationId="{00000000-0000-0000-0000-000000000000}"/>
          </ac:spMkLst>
        </pc:spChg>
      </pc:sldChg>
      <pc:sldChg chg="modSp">
        <pc:chgData name="Riina.Sutinen" userId="S::riina.sutinen@cygnnet.fi::2b4271ad-da41-4f28-aead-dbda5d42ecd2" providerId="AD" clId="Web-{6CCBCBD6-81CA-90B9-8A91-E2160F17135B}" dt="2018-09-18T07:44:40.463" v="600" actId="20577"/>
        <pc:sldMkLst>
          <pc:docMk/>
          <pc:sldMk cId="902778135" sldId="257"/>
        </pc:sldMkLst>
        <pc:spChg chg="mod">
          <ac:chgData name="Riina.Sutinen" userId="S::riina.sutinen@cygnnet.fi::2b4271ad-da41-4f28-aead-dbda5d42ecd2" providerId="AD" clId="Web-{6CCBCBD6-81CA-90B9-8A91-E2160F17135B}" dt="2018-09-18T07:44:40.463" v="600" actId="20577"/>
          <ac:spMkLst>
            <pc:docMk/>
            <pc:sldMk cId="902778135" sldId="257"/>
            <ac:spMk id="3" creationId="{00000000-0000-0000-0000-000000000000}"/>
          </ac:spMkLst>
        </pc:spChg>
        <pc:spChg chg="mod">
          <ac:chgData name="Riina.Sutinen" userId="S::riina.sutinen@cygnnet.fi::2b4271ad-da41-4f28-aead-dbda5d42ecd2" providerId="AD" clId="Web-{6CCBCBD6-81CA-90B9-8A91-E2160F17135B}" dt="2018-09-18T07:35:16.789" v="479" actId="14100"/>
          <ac:spMkLst>
            <pc:docMk/>
            <pc:sldMk cId="902778135" sldId="257"/>
            <ac:spMk id="7" creationId="{00000000-0000-0000-0000-000000000000}"/>
          </ac:spMkLst>
        </pc:spChg>
      </pc:sldChg>
      <pc:sldChg chg="modSp">
        <pc:chgData name="Riina.Sutinen" userId="S::riina.sutinen@cygnnet.fi::2b4271ad-da41-4f28-aead-dbda5d42ecd2" providerId="AD" clId="Web-{6CCBCBD6-81CA-90B9-8A91-E2160F17135B}" dt="2018-09-18T07:58:28.949" v="614" actId="20577"/>
        <pc:sldMkLst>
          <pc:docMk/>
          <pc:sldMk cId="1198299579" sldId="266"/>
        </pc:sldMkLst>
        <pc:spChg chg="mod">
          <ac:chgData name="Riina.Sutinen" userId="S::riina.sutinen@cygnnet.fi::2b4271ad-da41-4f28-aead-dbda5d42ecd2" providerId="AD" clId="Web-{6CCBCBD6-81CA-90B9-8A91-E2160F17135B}" dt="2018-09-18T07:58:28.949" v="614" actId="20577"/>
          <ac:spMkLst>
            <pc:docMk/>
            <pc:sldMk cId="1198299579" sldId="266"/>
            <ac:spMk id="3" creationId="{7B7D9813-8A73-4931-B200-CFA00E2A9AF0}"/>
          </ac:spMkLst>
        </pc:spChg>
      </pc:sldChg>
      <pc:sldChg chg="modSp">
        <pc:chgData name="Riina.Sutinen" userId="S::riina.sutinen@cygnnet.fi::2b4271ad-da41-4f28-aead-dbda5d42ecd2" providerId="AD" clId="Web-{6CCBCBD6-81CA-90B9-8A91-E2160F17135B}" dt="2018-09-18T08:00:18.356" v="621" actId="20577"/>
        <pc:sldMkLst>
          <pc:docMk/>
          <pc:sldMk cId="786619108" sldId="274"/>
        </pc:sldMkLst>
        <pc:spChg chg="mod">
          <ac:chgData name="Riina.Sutinen" userId="S::riina.sutinen@cygnnet.fi::2b4271ad-da41-4f28-aead-dbda5d42ecd2" providerId="AD" clId="Web-{6CCBCBD6-81CA-90B9-8A91-E2160F17135B}" dt="2018-09-18T08:00:18.356" v="621" actId="20577"/>
          <ac:spMkLst>
            <pc:docMk/>
            <pc:sldMk cId="786619108" sldId="274"/>
            <ac:spMk id="3" creationId="{7B7D9813-8A73-4931-B200-CFA00E2A9AF0}"/>
          </ac:spMkLst>
        </pc:spChg>
      </pc:sldChg>
      <pc:sldChg chg="add replId">
        <pc:chgData name="Riina.Sutinen" userId="S::riina.sutinen@cygnnet.fi::2b4271ad-da41-4f28-aead-dbda5d42ecd2" providerId="AD" clId="Web-{6CCBCBD6-81CA-90B9-8A91-E2160F17135B}" dt="2018-09-18T06:39:09.177" v="0"/>
        <pc:sldMkLst>
          <pc:docMk/>
          <pc:sldMk cId="1443484451" sldId="275"/>
        </pc:sldMkLst>
      </pc:sldChg>
      <pc:sldChg chg="modSp add replId">
        <pc:chgData name="Riina.Sutinen" userId="S::riina.sutinen@cygnnet.fi::2b4271ad-da41-4f28-aead-dbda5d42ecd2" providerId="AD" clId="Web-{6CCBCBD6-81CA-90B9-8A91-E2160F17135B}" dt="2018-09-18T07:43:18.229" v="595" actId="20577"/>
        <pc:sldMkLst>
          <pc:docMk/>
          <pc:sldMk cId="2801845156" sldId="276"/>
        </pc:sldMkLst>
        <pc:spChg chg="mod">
          <ac:chgData name="Riina.Sutinen" userId="S::riina.sutinen@cygnnet.fi::2b4271ad-da41-4f28-aead-dbda5d42ecd2" providerId="AD" clId="Web-{6CCBCBD6-81CA-90B9-8A91-E2160F17135B}" dt="2018-09-18T07:43:18.229" v="595" actId="20577"/>
          <ac:spMkLst>
            <pc:docMk/>
            <pc:sldMk cId="2801845156" sldId="276"/>
            <ac:spMk id="3" creationId="{00000000-0000-0000-0000-000000000000}"/>
          </ac:spMkLst>
        </pc:spChg>
        <pc:spChg chg="mod">
          <ac:chgData name="Riina.Sutinen" userId="S::riina.sutinen@cygnnet.fi::2b4271ad-da41-4f28-aead-dbda5d42ecd2" providerId="AD" clId="Web-{6CCBCBD6-81CA-90B9-8A91-E2160F17135B}" dt="2018-09-18T07:40:52.415" v="531" actId="20577"/>
          <ac:spMkLst>
            <pc:docMk/>
            <pc:sldMk cId="2801845156" sldId="276"/>
            <ac:spMk id="7" creationId="{00000000-0000-0000-0000-000000000000}"/>
          </ac:spMkLst>
        </pc:spChg>
      </pc:sldChg>
      <pc:sldChg chg="modSp add replId">
        <pc:chgData name="Riina.Sutinen" userId="S::riina.sutinen@cygnnet.fi::2b4271ad-da41-4f28-aead-dbda5d42ecd2" providerId="AD" clId="Web-{6CCBCBD6-81CA-90B9-8A91-E2160F17135B}" dt="2018-09-18T07:39:01.040" v="517" actId="20577"/>
        <pc:sldMkLst>
          <pc:docMk/>
          <pc:sldMk cId="2580169580" sldId="277"/>
        </pc:sldMkLst>
        <pc:spChg chg="mod">
          <ac:chgData name="Riina.Sutinen" userId="S::riina.sutinen@cygnnet.fi::2b4271ad-da41-4f28-aead-dbda5d42ecd2" providerId="AD" clId="Web-{6CCBCBD6-81CA-90B9-8A91-E2160F17135B}" dt="2018-09-18T07:39:01.040" v="517" actId="20577"/>
          <ac:spMkLst>
            <pc:docMk/>
            <pc:sldMk cId="2580169580" sldId="277"/>
            <ac:spMk id="3" creationId="{00000000-0000-0000-0000-000000000000}"/>
          </ac:spMkLst>
        </pc:spChg>
        <pc:spChg chg="mod">
          <ac:chgData name="Riina.Sutinen" userId="S::riina.sutinen@cygnnet.fi::2b4271ad-da41-4f28-aead-dbda5d42ecd2" providerId="AD" clId="Web-{6CCBCBD6-81CA-90B9-8A91-E2160F17135B}" dt="2018-09-18T07:29:17.367" v="399" actId="20577"/>
          <ac:spMkLst>
            <pc:docMk/>
            <pc:sldMk cId="2580169580" sldId="277"/>
            <ac:spMk id="7" creationId="{00000000-0000-0000-0000-000000000000}"/>
          </ac:spMkLst>
        </pc:spChg>
      </pc:sldChg>
      <pc:sldChg chg="modSp add replId">
        <pc:chgData name="Riina.Sutinen" userId="S::riina.sutinen@cygnnet.fi::2b4271ad-da41-4f28-aead-dbda5d42ecd2" providerId="AD" clId="Web-{6CCBCBD6-81CA-90B9-8A91-E2160F17135B}" dt="2018-09-18T07:52:23.713" v="601" actId="20577"/>
        <pc:sldMkLst>
          <pc:docMk/>
          <pc:sldMk cId="275675273" sldId="278"/>
        </pc:sldMkLst>
        <pc:spChg chg="mod">
          <ac:chgData name="Riina.Sutinen" userId="S::riina.sutinen@cygnnet.fi::2b4271ad-da41-4f28-aead-dbda5d42ecd2" providerId="AD" clId="Web-{6CCBCBD6-81CA-90B9-8A91-E2160F17135B}" dt="2018-09-18T07:52:23.713" v="601" actId="20577"/>
          <ac:spMkLst>
            <pc:docMk/>
            <pc:sldMk cId="275675273" sldId="278"/>
            <ac:spMk id="3" creationId="{00000000-0000-0000-0000-000000000000}"/>
          </ac:spMkLst>
        </pc:spChg>
      </pc:sldChg>
    </pc:docChg>
  </pc:docChgLst>
  <pc:docChgLst>
    <pc:chgData name="Riitta.Vehmas" userId="S::riitta.vehmas@cygnnet.fi::d132c0df-b94b-42ec-b8d1-d742ee26d03e" providerId="AD" clId="Web-{0E78667D-F499-AC15-B3EB-E990C0AAB513}"/>
    <pc:docChg chg="addSld modSld">
      <pc:chgData name="Riitta.Vehmas" userId="S::riitta.vehmas@cygnnet.fi::d132c0df-b94b-42ec-b8d1-d742ee26d03e" providerId="AD" clId="Web-{0E78667D-F499-AC15-B3EB-E990C0AAB513}" dt="2018-09-13T10:55:23.171" v="3"/>
      <pc:docMkLst>
        <pc:docMk/>
      </pc:docMkLst>
      <pc:sldChg chg="modSp new">
        <pc:chgData name="Riitta.Vehmas" userId="S::riitta.vehmas@cygnnet.fi::d132c0df-b94b-42ec-b8d1-d742ee26d03e" providerId="AD" clId="Web-{0E78667D-F499-AC15-B3EB-E990C0AAB513}" dt="2018-09-13T10:55:04.107" v="2" actId="20577"/>
        <pc:sldMkLst>
          <pc:docMk/>
          <pc:sldMk cId="917771655" sldId="270"/>
        </pc:sldMkLst>
        <pc:spChg chg="mod">
          <ac:chgData name="Riitta.Vehmas" userId="S::riitta.vehmas@cygnnet.fi::d132c0df-b94b-42ec-b8d1-d742ee26d03e" providerId="AD" clId="Web-{0E78667D-F499-AC15-B3EB-E990C0AAB513}" dt="2018-09-13T10:55:04.107" v="2" actId="20577"/>
          <ac:spMkLst>
            <pc:docMk/>
            <pc:sldMk cId="917771655" sldId="270"/>
            <ac:spMk id="2" creationId="{9BDB4710-8CDD-45E9-BC40-A72DEBFB2225}"/>
          </ac:spMkLst>
        </pc:spChg>
      </pc:sldChg>
      <pc:sldChg chg="new">
        <pc:chgData name="Riitta.Vehmas" userId="S::riitta.vehmas@cygnnet.fi::d132c0df-b94b-42ec-b8d1-d742ee26d03e" providerId="AD" clId="Web-{0E78667D-F499-AC15-B3EB-E990C0AAB513}" dt="2018-09-13T10:55:23.171" v="3"/>
        <pc:sldMkLst>
          <pc:docMk/>
          <pc:sldMk cId="1280780403" sldId="271"/>
        </pc:sldMkLst>
      </pc:sldChg>
    </pc:docChg>
  </pc:docChgLst>
  <pc:docChgLst>
    <pc:chgData name="Riina.Sutinen" userId="S::riina.sutinen@cygnnet.fi::2b4271ad-da41-4f28-aead-dbda5d42ecd2" providerId="AD" clId="Web-{2BB9F519-FBAD-4BFD-A1CC-0ECCFB3D7130}"/>
    <pc:docChg chg="modSld">
      <pc:chgData name="Riina.Sutinen" userId="S::riina.sutinen@cygnnet.fi::2b4271ad-da41-4f28-aead-dbda5d42ecd2" providerId="AD" clId="Web-{2BB9F519-FBAD-4BFD-A1CC-0ECCFB3D7130}" dt="2018-09-19T09:28:17.018" v="25" actId="20577"/>
      <pc:docMkLst>
        <pc:docMk/>
      </pc:docMkLst>
      <pc:sldChg chg="modSp">
        <pc:chgData name="Riina.Sutinen" userId="S::riina.sutinen@cygnnet.fi::2b4271ad-da41-4f28-aead-dbda5d42ecd2" providerId="AD" clId="Web-{2BB9F519-FBAD-4BFD-A1CC-0ECCFB3D7130}" dt="2018-09-19T09:28:17.018" v="25" actId="20577"/>
        <pc:sldMkLst>
          <pc:docMk/>
          <pc:sldMk cId="3258990653" sldId="262"/>
        </pc:sldMkLst>
        <pc:spChg chg="mod">
          <ac:chgData name="Riina.Sutinen" userId="S::riina.sutinen@cygnnet.fi::2b4271ad-da41-4f28-aead-dbda5d42ecd2" providerId="AD" clId="Web-{2BB9F519-FBAD-4BFD-A1CC-0ECCFB3D7130}" dt="2018-09-19T09:28:17.018" v="25" actId="20577"/>
          <ac:spMkLst>
            <pc:docMk/>
            <pc:sldMk cId="3258990653" sldId="262"/>
            <ac:spMk id="3" creationId="{2ABFF2A6-54C1-48A4-B1CE-17BD3857CF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450E5D5-63DC-A749-8345-4DB3DB5201D8}" type="datetimeFigureOut">
              <a:rPr lang="fi-FI"/>
              <a:pPr>
                <a:defRPr/>
              </a:pPr>
              <a:t>29.9.2018</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DE0B408-607A-1A43-BB5E-0F0E91DDDEF1}" type="slidenum">
              <a:rPr lang="fi-FI"/>
              <a:pPr>
                <a:defRPr/>
              </a:pPr>
              <a:t>‹#›</a:t>
            </a:fld>
            <a:endParaRPr lang="fi-FI"/>
          </a:p>
        </p:txBody>
      </p:sp>
    </p:spTree>
    <p:extLst>
      <p:ext uri="{BB962C8B-B14F-4D97-AF65-F5344CB8AC3E}">
        <p14:creationId xmlns:p14="http://schemas.microsoft.com/office/powerpoint/2010/main" val="287766162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cs typeface="Calibri"/>
              </a:rPr>
              <a:t>Selitä</a:t>
            </a:r>
            <a:r>
              <a:rPr lang="en-US">
                <a:cs typeface="Calibri"/>
              </a:rPr>
              <a:t> </a:t>
            </a:r>
            <a:r>
              <a:rPr lang="en-US" err="1">
                <a:cs typeface="Calibri"/>
              </a:rPr>
              <a:t>käsitteet</a:t>
            </a:r>
            <a:r>
              <a:rPr lang="en-US">
                <a:cs typeface="Calibri"/>
              </a:rPr>
              <a:t> </a:t>
            </a:r>
            <a:r>
              <a:rPr lang="en-US" err="1">
                <a:cs typeface="Calibri"/>
              </a:rPr>
              <a:t>tavoite</a:t>
            </a:r>
            <a:r>
              <a:rPr lang="en-US">
                <a:cs typeface="Calibri"/>
              </a:rPr>
              <a:t> ja </a:t>
            </a:r>
            <a:r>
              <a:rPr lang="en-US" err="1">
                <a:cs typeface="Calibri"/>
              </a:rPr>
              <a:t>sisältö</a:t>
            </a:r>
            <a:r>
              <a:rPr lang="en-US">
                <a:cs typeface="Calibri"/>
              </a:rPr>
              <a:t>.</a:t>
            </a:r>
          </a:p>
          <a:p>
            <a:endParaRPr lang="en-US">
              <a:cs typeface="Calibri"/>
            </a:endParaRPr>
          </a:p>
        </p:txBody>
      </p:sp>
      <p:sp>
        <p:nvSpPr>
          <p:cNvPr id="4" name="Dian numeron paikkamerkki 3"/>
          <p:cNvSpPr>
            <a:spLocks noGrp="1"/>
          </p:cNvSpPr>
          <p:nvPr>
            <p:ph type="sldNum" sz="quarter" idx="5"/>
          </p:nvPr>
        </p:nvSpPr>
        <p:spPr/>
        <p:txBody>
          <a:bodyPr/>
          <a:lstStyle/>
          <a:p>
            <a:pPr>
              <a:defRPr/>
            </a:pPr>
            <a:fld id="{7DE0B408-607A-1A43-BB5E-0F0E91DDDEF1}" type="slidenum">
              <a:rPr lang="fi-FI"/>
              <a:pPr>
                <a:defRPr/>
              </a:pPr>
              <a:t>11</a:t>
            </a:fld>
            <a:endParaRPr lang="fi-FI"/>
          </a:p>
        </p:txBody>
      </p:sp>
    </p:spTree>
    <p:extLst>
      <p:ext uri="{BB962C8B-B14F-4D97-AF65-F5344CB8AC3E}">
        <p14:creationId xmlns:p14="http://schemas.microsoft.com/office/powerpoint/2010/main" val="85028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cs typeface="Calibri"/>
              </a:rPr>
              <a:t>Arviointi</a:t>
            </a:r>
            <a:r>
              <a:rPr lang="en-US">
                <a:cs typeface="Calibri"/>
              </a:rPr>
              <a:t> on </a:t>
            </a:r>
            <a:r>
              <a:rPr lang="en-US" err="1">
                <a:cs typeface="Calibri"/>
              </a:rPr>
              <a:t>jatkuvaa</a:t>
            </a:r>
            <a:r>
              <a:rPr lang="en-US">
                <a:cs typeface="Calibri"/>
              </a:rPr>
              <a:t>.</a:t>
            </a:r>
          </a:p>
          <a:p>
            <a:r>
              <a:rPr lang="en-US" err="1">
                <a:cs typeface="Calibri"/>
              </a:rPr>
              <a:t>Atjonen</a:t>
            </a:r>
            <a:r>
              <a:rPr lang="en-US">
                <a:cs typeface="Calibri"/>
              </a:rPr>
              <a:t> 2007</a:t>
            </a:r>
          </a:p>
        </p:txBody>
      </p:sp>
      <p:sp>
        <p:nvSpPr>
          <p:cNvPr id="4" name="Dian numeron paikkamerkki 3"/>
          <p:cNvSpPr>
            <a:spLocks noGrp="1"/>
          </p:cNvSpPr>
          <p:nvPr>
            <p:ph type="sldNum" sz="quarter" idx="5"/>
          </p:nvPr>
        </p:nvSpPr>
        <p:spPr/>
        <p:txBody>
          <a:bodyPr/>
          <a:lstStyle/>
          <a:p>
            <a:pPr>
              <a:defRPr/>
            </a:pPr>
            <a:fld id="{7DE0B408-607A-1A43-BB5E-0F0E91DDDEF1}" type="slidenum">
              <a:rPr lang="fi-FI"/>
              <a:pPr>
                <a:defRPr/>
              </a:pPr>
              <a:t>16</a:t>
            </a:fld>
            <a:endParaRPr lang="fi-FI"/>
          </a:p>
        </p:txBody>
      </p:sp>
    </p:spTree>
    <p:extLst>
      <p:ext uri="{BB962C8B-B14F-4D97-AF65-F5344CB8AC3E}">
        <p14:creationId xmlns:p14="http://schemas.microsoft.com/office/powerpoint/2010/main" val="267361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cs typeface="Calibri"/>
              </a:rPr>
              <a:t>Näihin</a:t>
            </a:r>
            <a:r>
              <a:rPr lang="en-US">
                <a:cs typeface="Calibri"/>
              </a:rPr>
              <a:t> </a:t>
            </a:r>
            <a:r>
              <a:rPr lang="en-US" err="1">
                <a:cs typeface="Calibri"/>
              </a:rPr>
              <a:t>asioihin</a:t>
            </a:r>
            <a:r>
              <a:rPr lang="en-US">
                <a:cs typeface="Calibri"/>
              </a:rPr>
              <a:t> </a:t>
            </a:r>
            <a:r>
              <a:rPr lang="en-US" err="1">
                <a:cs typeface="Calibri"/>
              </a:rPr>
              <a:t>palataan</a:t>
            </a:r>
            <a:r>
              <a:rPr lang="en-US">
                <a:cs typeface="Calibri"/>
              </a:rPr>
              <a:t> </a:t>
            </a:r>
            <a:r>
              <a:rPr lang="en-US" err="1">
                <a:cs typeface="Calibri"/>
              </a:rPr>
              <a:t>ryhätöiden</a:t>
            </a:r>
            <a:r>
              <a:rPr lang="en-US">
                <a:cs typeface="Calibri"/>
              </a:rPr>
              <a:t> </a:t>
            </a:r>
            <a:r>
              <a:rPr lang="en-US" err="1">
                <a:cs typeface="Calibri"/>
              </a:rPr>
              <a:t>yhteydessä</a:t>
            </a:r>
            <a:r>
              <a:rPr lang="en-US">
                <a:cs typeface="Calibri"/>
              </a:rPr>
              <a:t>.</a:t>
            </a:r>
          </a:p>
          <a:p>
            <a:r>
              <a:rPr lang="en-US" err="1">
                <a:cs typeface="Calibri"/>
              </a:rPr>
              <a:t>Kokeita</a:t>
            </a:r>
            <a:r>
              <a:rPr lang="en-US">
                <a:cs typeface="Calibri"/>
              </a:rPr>
              <a:t> </a:t>
            </a:r>
            <a:r>
              <a:rPr lang="en-US" err="1">
                <a:cs typeface="Calibri"/>
              </a:rPr>
              <a:t>saa</a:t>
            </a:r>
            <a:r>
              <a:rPr lang="en-US">
                <a:cs typeface="Calibri"/>
              </a:rPr>
              <a:t> </a:t>
            </a:r>
            <a:r>
              <a:rPr lang="en-US" err="1">
                <a:cs typeface="Calibri"/>
              </a:rPr>
              <a:t>edelleen</a:t>
            </a:r>
            <a:r>
              <a:rPr lang="en-US">
                <a:cs typeface="Calibri"/>
              </a:rPr>
              <a:t> </a:t>
            </a:r>
            <a:r>
              <a:rPr lang="en-US" err="1">
                <a:cs typeface="Calibri"/>
              </a:rPr>
              <a:t>pitää</a:t>
            </a:r>
            <a:r>
              <a:rPr lang="en-US">
                <a:cs typeface="Calibri"/>
              </a:rPr>
              <a:t>. </a:t>
            </a:r>
            <a:r>
              <a:rPr lang="en-US" err="1">
                <a:cs typeface="Calibri"/>
              </a:rPr>
              <a:t>Tavoitelähtöiset</a:t>
            </a:r>
            <a:r>
              <a:rPr lang="en-US">
                <a:cs typeface="Calibri"/>
              </a:rPr>
              <a:t> </a:t>
            </a:r>
            <a:r>
              <a:rPr lang="en-US" err="1">
                <a:cs typeface="Calibri"/>
              </a:rPr>
              <a:t>kokeet</a:t>
            </a:r>
            <a:r>
              <a:rPr lang="en-US">
                <a:cs typeface="Calibri"/>
              </a:rPr>
              <a:t>. </a:t>
            </a:r>
            <a:r>
              <a:rPr lang="en-US" err="1">
                <a:cs typeface="Calibri"/>
              </a:rPr>
              <a:t>Pitää</a:t>
            </a:r>
            <a:r>
              <a:rPr lang="en-US">
                <a:cs typeface="Calibri"/>
              </a:rPr>
              <a:t> </a:t>
            </a:r>
            <a:r>
              <a:rPr lang="en-US" err="1">
                <a:cs typeface="Calibri"/>
              </a:rPr>
              <a:t>luopua</a:t>
            </a:r>
            <a:r>
              <a:rPr lang="en-US">
                <a:cs typeface="Calibri"/>
              </a:rPr>
              <a:t> </a:t>
            </a:r>
            <a:r>
              <a:rPr lang="en-US" err="1">
                <a:cs typeface="Calibri"/>
              </a:rPr>
              <a:t>sisältöä</a:t>
            </a:r>
            <a:r>
              <a:rPr lang="en-US">
                <a:cs typeface="Calibri"/>
              </a:rPr>
              <a:t> </a:t>
            </a:r>
            <a:r>
              <a:rPr lang="en-US" err="1">
                <a:cs typeface="Calibri"/>
              </a:rPr>
              <a:t>mittaavista</a:t>
            </a:r>
            <a:r>
              <a:rPr lang="en-US">
                <a:cs typeface="Calibri"/>
              </a:rPr>
              <a:t> </a:t>
            </a:r>
            <a:r>
              <a:rPr lang="en-US" err="1">
                <a:cs typeface="Calibri"/>
              </a:rPr>
              <a:t>kokeista</a:t>
            </a:r>
            <a:r>
              <a:rPr lang="en-US">
                <a:cs typeface="Calibri"/>
              </a:rPr>
              <a:t>. </a:t>
            </a:r>
            <a:r>
              <a:rPr lang="en-US" err="1">
                <a:cs typeface="Calibri"/>
              </a:rPr>
              <a:t>Pitää</a:t>
            </a:r>
            <a:r>
              <a:rPr lang="en-US">
                <a:cs typeface="Calibri"/>
              </a:rPr>
              <a:t> </a:t>
            </a:r>
            <a:r>
              <a:rPr lang="en-US" err="1">
                <a:cs typeface="Calibri"/>
              </a:rPr>
              <a:t>kiinnittää</a:t>
            </a:r>
            <a:r>
              <a:rPr lang="en-US">
                <a:cs typeface="Calibri"/>
              </a:rPr>
              <a:t> </a:t>
            </a:r>
            <a:r>
              <a:rPr lang="en-US" err="1">
                <a:cs typeface="Calibri"/>
              </a:rPr>
              <a:t>huomiota</a:t>
            </a:r>
            <a:r>
              <a:rPr lang="en-US">
                <a:cs typeface="Calibri"/>
              </a:rPr>
              <a:t> </a:t>
            </a:r>
            <a:r>
              <a:rPr lang="en-US" err="1">
                <a:cs typeface="Calibri"/>
              </a:rPr>
              <a:t>siihen</a:t>
            </a:r>
            <a:r>
              <a:rPr lang="en-US">
                <a:cs typeface="Calibri"/>
              </a:rPr>
              <a:t>, </a:t>
            </a:r>
            <a:r>
              <a:rPr lang="en-US" err="1">
                <a:cs typeface="Calibri"/>
              </a:rPr>
              <a:t>mitä</a:t>
            </a:r>
            <a:r>
              <a:rPr lang="en-US">
                <a:cs typeface="Calibri"/>
              </a:rPr>
              <a:t> </a:t>
            </a:r>
            <a:r>
              <a:rPr lang="en-US" err="1">
                <a:cs typeface="Calibri"/>
              </a:rPr>
              <a:t>kokeella</a:t>
            </a:r>
            <a:r>
              <a:rPr lang="en-US">
                <a:cs typeface="Calibri"/>
              </a:rPr>
              <a:t> on </a:t>
            </a:r>
            <a:r>
              <a:rPr lang="en-US" err="1">
                <a:cs typeface="Calibri"/>
              </a:rPr>
              <a:t>tarkoitus</a:t>
            </a:r>
            <a:r>
              <a:rPr lang="en-US">
                <a:cs typeface="Calibri"/>
              </a:rPr>
              <a:t> </a:t>
            </a:r>
            <a:r>
              <a:rPr lang="en-US" err="1">
                <a:cs typeface="Calibri"/>
              </a:rPr>
              <a:t>mitata</a:t>
            </a:r>
            <a:r>
              <a:rPr lang="en-US">
                <a:cs typeface="Calibri"/>
              </a:rPr>
              <a:t> (</a:t>
            </a:r>
            <a:r>
              <a:rPr lang="en-US" err="1">
                <a:cs typeface="Calibri"/>
              </a:rPr>
              <a:t>vrt</a:t>
            </a:r>
            <a:r>
              <a:rPr lang="en-US">
                <a:cs typeface="Calibri"/>
              </a:rPr>
              <a:t>. </a:t>
            </a:r>
            <a:r>
              <a:rPr lang="en-US" err="1">
                <a:cs typeface="Calibri"/>
              </a:rPr>
              <a:t>Kirjantekijöiden</a:t>
            </a:r>
            <a:r>
              <a:rPr lang="en-US">
                <a:cs typeface="Calibri"/>
              </a:rPr>
              <a:t> </a:t>
            </a:r>
            <a:r>
              <a:rPr lang="en-US" err="1">
                <a:cs typeface="Calibri"/>
              </a:rPr>
              <a:t>valmiit</a:t>
            </a:r>
            <a:r>
              <a:rPr lang="en-US">
                <a:cs typeface="Calibri"/>
              </a:rPr>
              <a:t> </a:t>
            </a:r>
            <a:r>
              <a:rPr lang="en-US" err="1">
                <a:cs typeface="Calibri"/>
              </a:rPr>
              <a:t>kokeet</a:t>
            </a:r>
            <a:r>
              <a:rPr lang="en-US">
                <a:cs typeface="Calibri"/>
              </a:rPr>
              <a:t>).</a:t>
            </a:r>
          </a:p>
          <a:p>
            <a:r>
              <a:rPr lang="en-US">
                <a:cs typeface="Calibri"/>
              </a:rPr>
              <a:t>Dian </a:t>
            </a:r>
            <a:r>
              <a:rPr lang="en-US" err="1">
                <a:cs typeface="Calibri"/>
              </a:rPr>
              <a:t>sisältö</a:t>
            </a:r>
            <a:r>
              <a:rPr lang="en-US">
                <a:cs typeface="Calibri"/>
              </a:rPr>
              <a:t> </a:t>
            </a:r>
            <a:r>
              <a:rPr lang="en-US" err="1">
                <a:cs typeface="Calibri"/>
              </a:rPr>
              <a:t>käydään</a:t>
            </a:r>
            <a:r>
              <a:rPr lang="en-US">
                <a:cs typeface="Calibri"/>
              </a:rPr>
              <a:t> </a:t>
            </a:r>
            <a:r>
              <a:rPr lang="en-US" err="1">
                <a:cs typeface="Calibri"/>
              </a:rPr>
              <a:t>läpi</a:t>
            </a:r>
            <a:r>
              <a:rPr lang="en-US">
                <a:cs typeface="Calibri"/>
              </a:rPr>
              <a:t> </a:t>
            </a:r>
            <a:r>
              <a:rPr lang="en-US" err="1">
                <a:cs typeface="Calibri"/>
              </a:rPr>
              <a:t>keskustellen</a:t>
            </a:r>
            <a:r>
              <a:rPr lang="en-US">
                <a:cs typeface="Calibri"/>
              </a:rPr>
              <a:t>.</a:t>
            </a:r>
          </a:p>
          <a:p>
            <a:r>
              <a:rPr lang="en-US" err="1">
                <a:cs typeface="Calibri"/>
              </a:rPr>
              <a:t>Todetaan</a:t>
            </a:r>
            <a:r>
              <a:rPr lang="en-US">
                <a:cs typeface="Calibri"/>
              </a:rPr>
              <a:t>: </a:t>
            </a:r>
            <a:r>
              <a:rPr lang="en-US" err="1">
                <a:cs typeface="Calibri"/>
              </a:rPr>
              <a:t>Vuosiluokaistettuja</a:t>
            </a:r>
            <a:r>
              <a:rPr lang="en-US">
                <a:cs typeface="Calibri"/>
              </a:rPr>
              <a:t> </a:t>
            </a:r>
            <a:r>
              <a:rPr lang="en-US" err="1">
                <a:cs typeface="Calibri"/>
              </a:rPr>
              <a:t>tavoitteita</a:t>
            </a:r>
            <a:r>
              <a:rPr lang="en-US">
                <a:cs typeface="Calibri"/>
              </a:rPr>
              <a:t> </a:t>
            </a:r>
            <a:r>
              <a:rPr lang="en-US" err="1">
                <a:cs typeface="Calibri"/>
              </a:rPr>
              <a:t>pitää</a:t>
            </a:r>
            <a:r>
              <a:rPr lang="en-US">
                <a:cs typeface="Calibri"/>
              </a:rPr>
              <a:t> </a:t>
            </a:r>
            <a:r>
              <a:rPr lang="en-US" err="1">
                <a:cs typeface="Calibri"/>
              </a:rPr>
              <a:t>arvioida</a:t>
            </a:r>
          </a:p>
          <a:p>
            <a:r>
              <a:rPr lang="fi-FI"/>
              <a:t>(välineet arviointiin ja dokumentointi, taksonomiakokeet?)</a:t>
            </a:r>
            <a:endParaRPr lang="en-US"/>
          </a:p>
          <a:p>
            <a:endParaRPr lang="en-US">
              <a:cs typeface="Calibri"/>
            </a:endParaRPr>
          </a:p>
        </p:txBody>
      </p:sp>
      <p:sp>
        <p:nvSpPr>
          <p:cNvPr id="4" name="Dian numeron paikkamerkki 3"/>
          <p:cNvSpPr>
            <a:spLocks noGrp="1"/>
          </p:cNvSpPr>
          <p:nvPr>
            <p:ph type="sldNum" sz="quarter" idx="5"/>
          </p:nvPr>
        </p:nvSpPr>
        <p:spPr/>
        <p:txBody>
          <a:bodyPr/>
          <a:lstStyle/>
          <a:p>
            <a:pPr>
              <a:defRPr/>
            </a:pPr>
            <a:fld id="{7DE0B408-607A-1A43-BB5E-0F0E91DDDEF1}" type="slidenum">
              <a:rPr lang="fi-FI"/>
              <a:pPr>
                <a:defRPr/>
              </a:pPr>
              <a:t>18</a:t>
            </a:fld>
            <a:endParaRPr lang="fi-FI"/>
          </a:p>
        </p:txBody>
      </p:sp>
    </p:spTree>
    <p:extLst>
      <p:ext uri="{BB962C8B-B14F-4D97-AF65-F5344CB8AC3E}">
        <p14:creationId xmlns:p14="http://schemas.microsoft.com/office/powerpoint/2010/main" val="1358836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a:t>- </a:t>
            </a:r>
            <a:r>
              <a:rPr lang="en-US" err="1"/>
              <a:t>Lupaus</a:t>
            </a:r>
            <a:r>
              <a:rPr lang="en-US"/>
              <a:t> </a:t>
            </a:r>
            <a:r>
              <a:rPr lang="en-US" err="1"/>
              <a:t>siitä</a:t>
            </a:r>
            <a:r>
              <a:rPr lang="en-US"/>
              <a:t>, </a:t>
            </a:r>
            <a:r>
              <a:rPr lang="en-US" err="1"/>
              <a:t>että</a:t>
            </a:r>
            <a:r>
              <a:rPr lang="en-US"/>
              <a:t> </a:t>
            </a:r>
            <a:r>
              <a:rPr lang="en-US" err="1"/>
              <a:t>kouluttajia</a:t>
            </a:r>
            <a:r>
              <a:rPr lang="en-US"/>
              <a:t> </a:t>
            </a:r>
            <a:r>
              <a:rPr lang="en-US" err="1"/>
              <a:t>voi</a:t>
            </a:r>
            <a:r>
              <a:rPr lang="en-US"/>
              <a:t> </a:t>
            </a:r>
            <a:r>
              <a:rPr lang="en-US" err="1"/>
              <a:t>tilata</a:t>
            </a:r>
            <a:r>
              <a:rPr lang="en-US"/>
              <a:t> </a:t>
            </a:r>
            <a:r>
              <a:rPr lang="fi-FI"/>
              <a:t>koululle </a:t>
            </a:r>
            <a:r>
              <a:rPr lang="fi-FI">
                <a:cs typeface="Calibri"/>
              </a:rPr>
              <a:t>arviointivälineen käytöstä. Ehkä.</a:t>
            </a:r>
            <a:endParaRPr lang="fi-FI"/>
          </a:p>
          <a:p>
            <a:r>
              <a:rPr lang="fi-FI">
                <a:cs typeface="Calibri"/>
              </a:rPr>
              <a:t>- Tieto, milloin voi alkaa käyttämään.</a:t>
            </a:r>
          </a:p>
        </p:txBody>
      </p:sp>
      <p:sp>
        <p:nvSpPr>
          <p:cNvPr id="4" name="Dian numeron paikkamerkki 3"/>
          <p:cNvSpPr>
            <a:spLocks noGrp="1"/>
          </p:cNvSpPr>
          <p:nvPr>
            <p:ph type="sldNum" sz="quarter" idx="5"/>
          </p:nvPr>
        </p:nvSpPr>
        <p:spPr/>
        <p:txBody>
          <a:bodyPr/>
          <a:lstStyle/>
          <a:p>
            <a:pPr>
              <a:defRPr/>
            </a:pPr>
            <a:fld id="{7DE0B408-607A-1A43-BB5E-0F0E91DDDEF1}" type="slidenum">
              <a:rPr lang="fi-FI"/>
              <a:pPr>
                <a:defRPr/>
              </a:pPr>
              <a:t>25</a:t>
            </a:fld>
            <a:endParaRPr lang="fi-FI"/>
          </a:p>
        </p:txBody>
      </p:sp>
    </p:spTree>
    <p:extLst>
      <p:ext uri="{BB962C8B-B14F-4D97-AF65-F5344CB8AC3E}">
        <p14:creationId xmlns:p14="http://schemas.microsoft.com/office/powerpoint/2010/main" val="3529343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a:t>- </a:t>
            </a:r>
            <a:r>
              <a:rPr lang="en-US" err="1"/>
              <a:t>Lupaus</a:t>
            </a:r>
            <a:r>
              <a:rPr lang="en-US"/>
              <a:t> </a:t>
            </a:r>
            <a:r>
              <a:rPr lang="en-US" err="1"/>
              <a:t>siitä</a:t>
            </a:r>
            <a:r>
              <a:rPr lang="en-US"/>
              <a:t>, </a:t>
            </a:r>
            <a:r>
              <a:rPr lang="en-US" err="1"/>
              <a:t>että</a:t>
            </a:r>
            <a:r>
              <a:rPr lang="en-US"/>
              <a:t> </a:t>
            </a:r>
            <a:r>
              <a:rPr lang="en-US" err="1"/>
              <a:t>kouluttajia</a:t>
            </a:r>
            <a:r>
              <a:rPr lang="en-US"/>
              <a:t> </a:t>
            </a:r>
            <a:r>
              <a:rPr lang="en-US" err="1"/>
              <a:t>voi</a:t>
            </a:r>
            <a:r>
              <a:rPr lang="en-US"/>
              <a:t> </a:t>
            </a:r>
            <a:r>
              <a:rPr lang="en-US" err="1"/>
              <a:t>tilata</a:t>
            </a:r>
            <a:r>
              <a:rPr lang="en-US"/>
              <a:t> </a:t>
            </a:r>
            <a:r>
              <a:rPr lang="fi-FI"/>
              <a:t>koululle </a:t>
            </a:r>
            <a:r>
              <a:rPr lang="fi-FI">
                <a:cs typeface="Calibri"/>
              </a:rPr>
              <a:t>arviointivälineen käytöstä. Ehkä.</a:t>
            </a:r>
            <a:endParaRPr lang="fi-FI"/>
          </a:p>
          <a:p>
            <a:r>
              <a:rPr lang="fi-FI">
                <a:cs typeface="Calibri"/>
              </a:rPr>
              <a:t>- Tieto, milloin voi alkaa käyttämään.</a:t>
            </a:r>
          </a:p>
        </p:txBody>
      </p:sp>
      <p:sp>
        <p:nvSpPr>
          <p:cNvPr id="4" name="Dian numeron paikkamerkki 3"/>
          <p:cNvSpPr>
            <a:spLocks noGrp="1"/>
          </p:cNvSpPr>
          <p:nvPr>
            <p:ph type="sldNum" sz="quarter" idx="5"/>
          </p:nvPr>
        </p:nvSpPr>
        <p:spPr/>
        <p:txBody>
          <a:bodyPr/>
          <a:lstStyle/>
          <a:p>
            <a:pPr>
              <a:defRPr/>
            </a:pPr>
            <a:fld id="{7DE0B408-607A-1A43-BB5E-0F0E91DDDEF1}" type="slidenum">
              <a:rPr lang="fi-FI"/>
              <a:pPr>
                <a:defRPr/>
              </a:pPr>
              <a:t>26</a:t>
            </a:fld>
            <a:endParaRPr lang="fi-FI"/>
          </a:p>
        </p:txBody>
      </p:sp>
    </p:spTree>
    <p:extLst>
      <p:ext uri="{BB962C8B-B14F-4D97-AF65-F5344CB8AC3E}">
        <p14:creationId xmlns:p14="http://schemas.microsoft.com/office/powerpoint/2010/main" val="276741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Millä perusteella ryhmittelyt tehdään? --&gt; samankaltaisuudet tai keksikää kiva tapa yhdistää (eri vaihtoehtoja yhdistellä)</a:t>
            </a:r>
          </a:p>
          <a:p>
            <a:r>
              <a:rPr lang="fi-FI"/>
              <a:t>(taitotasotaulukoissa kuvataan 1.-2. ja 3.-6. luokkien aikaiset tavoitteet, jotka on pilkottu tarvittaessa eri vuosiluokille)</a:t>
            </a:r>
            <a:endParaRPr lang="en-US"/>
          </a:p>
          <a:p>
            <a:endParaRPr lang="en-US">
              <a:cs typeface="Calibri"/>
            </a:endParaRPr>
          </a:p>
        </p:txBody>
      </p:sp>
      <p:sp>
        <p:nvSpPr>
          <p:cNvPr id="4" name="Slide Number Placeholder 3"/>
          <p:cNvSpPr>
            <a:spLocks noGrp="1"/>
          </p:cNvSpPr>
          <p:nvPr>
            <p:ph type="sldNum" sz="quarter" idx="5"/>
          </p:nvPr>
        </p:nvSpPr>
        <p:spPr/>
        <p:txBody>
          <a:bodyPr/>
          <a:lstStyle/>
          <a:p>
            <a:pPr>
              <a:defRPr/>
            </a:pPr>
            <a:fld id="{7DE0B408-607A-1A43-BB5E-0F0E91DDDEF1}" type="slidenum">
              <a:rPr lang="fi-FI"/>
              <a:pPr>
                <a:defRPr/>
              </a:pPr>
              <a:t>29</a:t>
            </a:fld>
            <a:endParaRPr lang="fi-FI"/>
          </a:p>
        </p:txBody>
      </p:sp>
    </p:spTree>
    <p:extLst>
      <p:ext uri="{BB962C8B-B14F-4D97-AF65-F5344CB8AC3E}">
        <p14:creationId xmlns:p14="http://schemas.microsoft.com/office/powerpoint/2010/main" val="2869000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Taitotasotaulukot revisited!</a:t>
            </a:r>
          </a:p>
        </p:txBody>
      </p:sp>
      <p:sp>
        <p:nvSpPr>
          <p:cNvPr id="4" name="Slide Number Placeholder 3"/>
          <p:cNvSpPr>
            <a:spLocks noGrp="1"/>
          </p:cNvSpPr>
          <p:nvPr>
            <p:ph type="sldNum" sz="quarter" idx="5"/>
          </p:nvPr>
        </p:nvSpPr>
        <p:spPr/>
        <p:txBody>
          <a:bodyPr/>
          <a:lstStyle/>
          <a:p>
            <a:pPr>
              <a:defRPr/>
            </a:pPr>
            <a:fld id="{7DE0B408-607A-1A43-BB5E-0F0E91DDDEF1}" type="slidenum">
              <a:rPr lang="fi-FI"/>
              <a:pPr>
                <a:defRPr/>
              </a:pPr>
              <a:t>31</a:t>
            </a:fld>
            <a:endParaRPr lang="fi-FI"/>
          </a:p>
        </p:txBody>
      </p:sp>
    </p:spTree>
    <p:extLst>
      <p:ext uri="{BB962C8B-B14F-4D97-AF65-F5344CB8AC3E}">
        <p14:creationId xmlns:p14="http://schemas.microsoft.com/office/powerpoint/2010/main" val="1036140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
    <p:spTree>
      <p:nvGrpSpPr>
        <p:cNvPr id="1" name=""/>
        <p:cNvGrpSpPr/>
        <p:nvPr/>
      </p:nvGrpSpPr>
      <p:grpSpPr>
        <a:xfrm>
          <a:off x="0" y="0"/>
          <a:ext cx="0" cy="0"/>
          <a:chOff x="0" y="0"/>
          <a:chExt cx="0" cy="0"/>
        </a:xfrm>
      </p:grpSpPr>
      <p:pic>
        <p:nvPicPr>
          <p:cNvPr id="4" name="Picture 6" descr="Aallokko merkki leikattu_rgb_55m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73900" y="4933950"/>
            <a:ext cx="20701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uva 12" descr="Jyväskylä_logo_web_iso.jpg"/>
          <p:cNvPicPr>
            <a:picLocks noChangeAspect="1"/>
          </p:cNvPicPr>
          <p:nvPr/>
        </p:nvPicPr>
        <p:blipFill>
          <a:blip r:embed="rId3">
            <a:extLst>
              <a:ext uri="{28A0092B-C50C-407E-A947-70E740481C1C}">
                <a14:useLocalDpi xmlns:a14="http://schemas.microsoft.com/office/drawing/2010/main" val="0"/>
              </a:ext>
            </a:extLst>
          </a:blip>
          <a:srcRect r="28867" b="6947"/>
          <a:stretch>
            <a:fillRect/>
          </a:stretch>
        </p:blipFill>
        <p:spPr bwMode="auto">
          <a:xfrm>
            <a:off x="3894138" y="5732463"/>
            <a:ext cx="30416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8" descr="Jkl_yläpalkki_A4.pdf"/>
          <p:cNvPicPr>
            <a:picLocks noChangeAspect="1"/>
          </p:cNvPicPr>
          <p:nvPr/>
        </p:nvPicPr>
        <p:blipFill>
          <a:blip r:embed="rId4">
            <a:extLst>
              <a:ext uri="{28A0092B-C50C-407E-A947-70E740481C1C}">
                <a14:useLocalDpi xmlns:a14="http://schemas.microsoft.com/office/drawing/2010/main" val="0"/>
              </a:ext>
            </a:extLst>
          </a:blip>
          <a:srcRect t="1360" r="1741" b="94539"/>
          <a:stretch>
            <a:fillRect/>
          </a:stretch>
        </p:blipFill>
        <p:spPr bwMode="auto">
          <a:xfrm>
            <a:off x="0" y="0"/>
            <a:ext cx="91440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ctrTitle"/>
          </p:nvPr>
        </p:nvSpPr>
        <p:spPr>
          <a:xfrm>
            <a:off x="685800" y="1034890"/>
            <a:ext cx="7772400" cy="1470025"/>
          </a:xfrm>
        </p:spPr>
        <p:txBody>
          <a:bodyPr/>
          <a:lstStyle/>
          <a:p>
            <a:r>
              <a:rPr lang="fi-FI"/>
              <a:t>Muokkaa perustyyl. napsautt.</a:t>
            </a:r>
          </a:p>
        </p:txBody>
      </p:sp>
      <p:sp>
        <p:nvSpPr>
          <p:cNvPr id="3" name="Alaotsikko 2"/>
          <p:cNvSpPr>
            <a:spLocks noGrp="1"/>
          </p:cNvSpPr>
          <p:nvPr>
            <p:ph type="subTitle" idx="1"/>
          </p:nvPr>
        </p:nvSpPr>
        <p:spPr>
          <a:xfrm>
            <a:off x="1371600" y="2519205"/>
            <a:ext cx="6400800" cy="1752600"/>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7" name="Päiväyksen paikkamerkki 3"/>
          <p:cNvSpPr>
            <a:spLocks noGrp="1"/>
          </p:cNvSpPr>
          <p:nvPr>
            <p:ph type="dt" sz="half" idx="10"/>
          </p:nvPr>
        </p:nvSpPr>
        <p:spPr/>
        <p:txBody>
          <a:bodyPr/>
          <a:lstStyle>
            <a:lvl1pPr>
              <a:defRPr sz="1000">
                <a:latin typeface="Arial"/>
                <a:cs typeface="Arial"/>
              </a:defRPr>
            </a:lvl1pPr>
          </a:lstStyle>
          <a:p>
            <a:pPr>
              <a:defRPr/>
            </a:pPr>
            <a:fld id="{11648687-F3D1-B242-93F7-A3F7AFF8400E}" type="datetime1">
              <a:rPr lang="fi-FI"/>
              <a:pPr>
                <a:defRPr/>
              </a:pPr>
              <a:t>29.9.2018</a:t>
            </a:fld>
            <a:endParaRPr lang="fi-FI"/>
          </a:p>
        </p:txBody>
      </p:sp>
    </p:spTree>
    <p:extLst>
      <p:ext uri="{BB962C8B-B14F-4D97-AF65-F5344CB8AC3E}">
        <p14:creationId xmlns:p14="http://schemas.microsoft.com/office/powerpoint/2010/main" val="394368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a:t>Muokkaa perustyyl. napsautt.</a:t>
            </a:r>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4" name="Sisällön paikkamerkki 3"/>
          <p:cNvSpPr>
            <a:spLocks noGrp="1"/>
          </p:cNvSpPr>
          <p:nvPr>
            <p:ph sz="half" idx="2"/>
          </p:nvPr>
        </p:nvSpPr>
        <p:spPr>
          <a:xfrm>
            <a:off x="629842" y="2505075"/>
            <a:ext cx="3868340"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6" name="Sisällön paikkamerkki 5"/>
          <p:cNvSpPr>
            <a:spLocks noGrp="1"/>
          </p:cNvSpPr>
          <p:nvPr>
            <p:ph sz="quarter" idx="4"/>
          </p:nvPr>
        </p:nvSpPr>
        <p:spPr>
          <a:xfrm>
            <a:off x="4629150" y="2505075"/>
            <a:ext cx="3887391"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67A36618-ABDF-4FE0-B76F-F826950CDD39}" type="datetimeFigureOut">
              <a:rPr lang="fi-FI" smtClean="0"/>
              <a:t>29.9.2018</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A424F093-3ACC-4840-93E3-27D473D684A5}" type="slidenum">
              <a:rPr lang="fi-FI" smtClean="0"/>
              <a:t>‹#›</a:t>
            </a:fld>
            <a:endParaRPr lang="fi-FI"/>
          </a:p>
        </p:txBody>
      </p:sp>
    </p:spTree>
    <p:extLst>
      <p:ext uri="{BB962C8B-B14F-4D97-AF65-F5344CB8AC3E}">
        <p14:creationId xmlns:p14="http://schemas.microsoft.com/office/powerpoint/2010/main" val="2137720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67A36618-ABDF-4FE0-B76F-F826950CDD39}" type="datetimeFigureOut">
              <a:rPr lang="fi-FI" smtClean="0"/>
              <a:t>29.9.2018</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A424F093-3ACC-4840-93E3-27D473D684A5}" type="slidenum">
              <a:rPr lang="fi-FI" smtClean="0"/>
              <a:t>‹#›</a:t>
            </a:fld>
            <a:endParaRPr lang="fi-FI"/>
          </a:p>
        </p:txBody>
      </p:sp>
    </p:spTree>
    <p:extLst>
      <p:ext uri="{BB962C8B-B14F-4D97-AF65-F5344CB8AC3E}">
        <p14:creationId xmlns:p14="http://schemas.microsoft.com/office/powerpoint/2010/main" val="28814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7A36618-ABDF-4FE0-B76F-F826950CDD39}" type="datetimeFigureOut">
              <a:rPr lang="fi-FI" smtClean="0"/>
              <a:t>29.9.2018</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424F093-3ACC-4840-93E3-27D473D684A5}" type="slidenum">
              <a:rPr lang="fi-FI" smtClean="0"/>
              <a:t>‹#›</a:t>
            </a:fld>
            <a:endParaRPr lang="fi-FI"/>
          </a:p>
        </p:txBody>
      </p:sp>
    </p:spTree>
    <p:extLst>
      <p:ext uri="{BB962C8B-B14F-4D97-AF65-F5344CB8AC3E}">
        <p14:creationId xmlns:p14="http://schemas.microsoft.com/office/powerpoint/2010/main" val="997832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67A36618-ABDF-4FE0-B76F-F826950CDD39}" type="datetimeFigureOut">
              <a:rPr lang="fi-FI" smtClean="0"/>
              <a:t>29.9.2018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424F093-3ACC-4840-93E3-27D473D684A5}" type="slidenum">
              <a:rPr lang="fi-FI" smtClean="0"/>
              <a:t>‹#›</a:t>
            </a:fld>
            <a:endParaRPr lang="fi-FI"/>
          </a:p>
        </p:txBody>
      </p:sp>
    </p:spTree>
    <p:extLst>
      <p:ext uri="{BB962C8B-B14F-4D97-AF65-F5344CB8AC3E}">
        <p14:creationId xmlns:p14="http://schemas.microsoft.com/office/powerpoint/2010/main" val="2800231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67A36618-ABDF-4FE0-B76F-F826950CDD39}" type="datetimeFigureOut">
              <a:rPr lang="fi-FI" smtClean="0"/>
              <a:t>29.9.2018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424F093-3ACC-4840-93E3-27D473D684A5}" type="slidenum">
              <a:rPr lang="fi-FI" smtClean="0"/>
              <a:t>‹#›</a:t>
            </a:fld>
            <a:endParaRPr lang="fi-FI"/>
          </a:p>
        </p:txBody>
      </p:sp>
    </p:spTree>
    <p:extLst>
      <p:ext uri="{BB962C8B-B14F-4D97-AF65-F5344CB8AC3E}">
        <p14:creationId xmlns:p14="http://schemas.microsoft.com/office/powerpoint/2010/main" val="867846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7A36618-ABDF-4FE0-B76F-F826950CDD39}" type="datetimeFigureOut">
              <a:rPr lang="fi-FI" smtClean="0"/>
              <a:t>29.9.2018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424F093-3ACC-4840-93E3-27D473D684A5}" type="slidenum">
              <a:rPr lang="fi-FI" smtClean="0"/>
              <a:t>‹#›</a:t>
            </a:fld>
            <a:endParaRPr lang="fi-FI"/>
          </a:p>
        </p:txBody>
      </p:sp>
    </p:spTree>
    <p:extLst>
      <p:ext uri="{BB962C8B-B14F-4D97-AF65-F5344CB8AC3E}">
        <p14:creationId xmlns:p14="http://schemas.microsoft.com/office/powerpoint/2010/main" val="3007601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7A36618-ABDF-4FE0-B76F-F826950CDD39}" type="datetimeFigureOut">
              <a:rPr lang="fi-FI" smtClean="0"/>
              <a:t>29.9.2018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424F093-3ACC-4840-93E3-27D473D684A5}" type="slidenum">
              <a:rPr lang="fi-FI" smtClean="0"/>
              <a:t>‹#›</a:t>
            </a:fld>
            <a:endParaRPr lang="fi-FI"/>
          </a:p>
        </p:txBody>
      </p:sp>
    </p:spTree>
    <p:extLst>
      <p:ext uri="{BB962C8B-B14F-4D97-AF65-F5344CB8AC3E}">
        <p14:creationId xmlns:p14="http://schemas.microsoft.com/office/powerpoint/2010/main" val="279230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isäsivu">
    <p:spTree>
      <p:nvGrpSpPr>
        <p:cNvPr id="1" name=""/>
        <p:cNvGrpSpPr/>
        <p:nvPr/>
      </p:nvGrpSpPr>
      <p:grpSpPr>
        <a:xfrm>
          <a:off x="0" y="0"/>
          <a:ext cx="0" cy="0"/>
          <a:chOff x="0" y="0"/>
          <a:chExt cx="0" cy="0"/>
        </a:xfrm>
      </p:grpSpPr>
      <p:pic>
        <p:nvPicPr>
          <p:cNvPr id="4" name="Picture 6" descr="Aallokko merkki leikattu_rgb_55m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9125" y="6016625"/>
            <a:ext cx="9048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uva 9" descr="Jyväskylä_logo_mv.pdf"/>
          <p:cNvPicPr>
            <a:picLocks noChangeAspect="1"/>
          </p:cNvPicPr>
          <p:nvPr/>
        </p:nvPicPr>
        <p:blipFill>
          <a:blip r:embed="rId3">
            <a:extLst>
              <a:ext uri="{28A0092B-C50C-407E-A947-70E740481C1C}">
                <a14:useLocalDpi xmlns:a14="http://schemas.microsoft.com/office/drawing/2010/main" val="0"/>
              </a:ext>
            </a:extLst>
          </a:blip>
          <a:srcRect t="26067" r="28769" b="17770"/>
          <a:stretch>
            <a:fillRect/>
          </a:stretch>
        </p:blipFill>
        <p:spPr bwMode="auto">
          <a:xfrm>
            <a:off x="6365875" y="6397625"/>
            <a:ext cx="18113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title"/>
          </p:nvPr>
        </p:nvSpPr>
        <p:spPr/>
        <p:txBody>
          <a:bodyPr/>
          <a:lstStyle>
            <a:lvl1pPr>
              <a:defRPr sz="3800"/>
            </a:lvl1pPr>
          </a:lstStyle>
          <a:p>
            <a:r>
              <a:rPr lang="fi-FI"/>
              <a:t>Muokkaa perustyyl. napsautt.</a:t>
            </a:r>
          </a:p>
        </p:txBody>
      </p:sp>
      <p:sp>
        <p:nvSpPr>
          <p:cNvPr id="3" name="Sisällön paikkamerkki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Päiväyksen paikkamerkki 3"/>
          <p:cNvSpPr>
            <a:spLocks noGrp="1"/>
          </p:cNvSpPr>
          <p:nvPr>
            <p:ph type="dt" sz="half" idx="10"/>
          </p:nvPr>
        </p:nvSpPr>
        <p:spPr/>
        <p:txBody>
          <a:bodyPr/>
          <a:lstStyle>
            <a:lvl1pPr>
              <a:defRPr sz="1000">
                <a:solidFill>
                  <a:srgbClr val="898989"/>
                </a:solidFill>
                <a:latin typeface="Arial"/>
                <a:cs typeface="Arial"/>
              </a:defRPr>
            </a:lvl1pPr>
          </a:lstStyle>
          <a:p>
            <a:pPr>
              <a:defRPr/>
            </a:pPr>
            <a:fld id="{64F52795-5AEB-5C46-8ABF-2C235A7DBF4D}" type="datetime1">
              <a:rPr lang="fi-FI"/>
              <a:pPr>
                <a:defRPr/>
              </a:pPr>
              <a:t>29.9.2018</a:t>
            </a:fld>
            <a:endParaRPr lang="fi-FI"/>
          </a:p>
        </p:txBody>
      </p:sp>
      <p:sp>
        <p:nvSpPr>
          <p:cNvPr id="7" name="Alatunnisteen paikkamerkki 4"/>
          <p:cNvSpPr>
            <a:spLocks noGrp="1"/>
          </p:cNvSpPr>
          <p:nvPr>
            <p:ph type="ftr" sz="quarter" idx="11"/>
          </p:nvPr>
        </p:nvSpPr>
        <p:spPr/>
        <p:txBody>
          <a:bodyPr/>
          <a:lstStyle>
            <a:lvl1pPr algn="ctr" fontAlgn="auto">
              <a:spcBef>
                <a:spcPts val="0"/>
              </a:spcBef>
              <a:spcAft>
                <a:spcPts val="0"/>
              </a:spcAft>
              <a:defRPr sz="1000">
                <a:solidFill>
                  <a:schemeClr val="tx1">
                    <a:tint val="75000"/>
                  </a:schemeClr>
                </a:solidFill>
                <a:latin typeface="Arial"/>
                <a:ea typeface="+mn-ea"/>
                <a:cs typeface="Arial"/>
              </a:defRPr>
            </a:lvl1pPr>
          </a:lstStyle>
          <a:p>
            <a:pPr>
              <a:defRPr/>
            </a:pPr>
            <a:endParaRPr lang="fi-FI"/>
          </a:p>
        </p:txBody>
      </p:sp>
      <p:sp>
        <p:nvSpPr>
          <p:cNvPr id="8" name="Dian numeron paikkamerkki 5"/>
          <p:cNvSpPr>
            <a:spLocks noGrp="1"/>
          </p:cNvSpPr>
          <p:nvPr>
            <p:ph type="sldNum" sz="quarter" idx="12"/>
          </p:nvPr>
        </p:nvSpPr>
        <p:spPr/>
        <p:txBody>
          <a:bodyPr/>
          <a:lstStyle>
            <a:lvl1pPr algn="ctr">
              <a:defRPr sz="1000">
                <a:solidFill>
                  <a:srgbClr val="898989"/>
                </a:solidFill>
                <a:latin typeface="Arial"/>
                <a:cs typeface="Arial"/>
              </a:defRPr>
            </a:lvl1pPr>
          </a:lstStyle>
          <a:p>
            <a:pPr>
              <a:defRPr/>
            </a:pPr>
            <a:fld id="{98AC36C8-14ED-174F-91BC-FEED42DCEDD6}" type="slidenum">
              <a:rPr lang="fi-FI"/>
              <a:pPr>
                <a:defRPr/>
              </a:pPr>
              <a:t>‹#›</a:t>
            </a:fld>
            <a:endParaRPr lang="fi-FI"/>
          </a:p>
        </p:txBody>
      </p:sp>
    </p:spTree>
    <p:extLst>
      <p:ext uri="{BB962C8B-B14F-4D97-AF65-F5344CB8AC3E}">
        <p14:creationId xmlns:p14="http://schemas.microsoft.com/office/powerpoint/2010/main" val="77623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9" name="Picture 8" descr="Kuvapohja_Jkl_vär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41" y="14941"/>
            <a:ext cx="9144000" cy="6858000"/>
          </a:xfrm>
          <a:prstGeom prst="rect">
            <a:avLst/>
          </a:prstGeom>
        </p:spPr>
      </p:pic>
      <p:sp>
        <p:nvSpPr>
          <p:cNvPr id="3" name="Tekstin paikkamerkki 2"/>
          <p:cNvSpPr>
            <a:spLocks noGrp="1"/>
          </p:cNvSpPr>
          <p:nvPr>
            <p:ph type="body" idx="1"/>
          </p:nvPr>
        </p:nvSpPr>
        <p:spPr>
          <a:xfrm>
            <a:off x="722313" y="1225176"/>
            <a:ext cx="7772400" cy="940574"/>
          </a:xfrm>
        </p:spPr>
        <p:txBody>
          <a:bodyPr anchor="b"/>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yksen paikkamerkki 3"/>
          <p:cNvSpPr>
            <a:spLocks noGrp="1"/>
          </p:cNvSpPr>
          <p:nvPr>
            <p:ph type="dt" sz="half" idx="10"/>
          </p:nvPr>
        </p:nvSpPr>
        <p:spPr/>
        <p:txBody>
          <a:bodyPr/>
          <a:lstStyle>
            <a:lvl1pPr>
              <a:defRPr/>
            </a:lvl1pPr>
          </a:lstStyle>
          <a:p>
            <a:pPr>
              <a:defRPr/>
            </a:pPr>
            <a:fld id="{AF49EF1A-E17E-2749-A1CE-3B9E71C6E916}" type="datetime1">
              <a:rPr lang="fi-FI"/>
              <a:pPr>
                <a:defRPr/>
              </a:pPr>
              <a:t>29.9.2018</a:t>
            </a:fld>
            <a:endParaRPr lang="fi-FI"/>
          </a:p>
        </p:txBody>
      </p:sp>
      <p:sp>
        <p:nvSpPr>
          <p:cNvPr id="5" name="Alatunnisteen paikkamerkki 4"/>
          <p:cNvSpPr>
            <a:spLocks noGrp="1"/>
          </p:cNvSpPr>
          <p:nvPr>
            <p:ph type="ftr" sz="quarter" idx="11"/>
          </p:nvPr>
        </p:nvSpPr>
        <p:spPr>
          <a:ln/>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8FCC2C02-4A24-1740-A230-CAEB88099744}" type="slidenum">
              <a:rPr lang="fi-FI"/>
              <a:pPr>
                <a:defRPr/>
              </a:pPr>
              <a:t>‹#›</a:t>
            </a:fld>
            <a:endParaRPr lang="fi-FI"/>
          </a:p>
        </p:txBody>
      </p:sp>
      <p:sp>
        <p:nvSpPr>
          <p:cNvPr id="11" name="Otsikko 1"/>
          <p:cNvSpPr>
            <a:spLocks noGrp="1"/>
          </p:cNvSpPr>
          <p:nvPr>
            <p:ph type="title"/>
          </p:nvPr>
        </p:nvSpPr>
        <p:spPr>
          <a:xfrm>
            <a:off x="722313" y="2434688"/>
            <a:ext cx="7772400" cy="1362075"/>
          </a:xfrm>
        </p:spPr>
        <p:txBody>
          <a:bodyPr anchor="t"/>
          <a:lstStyle>
            <a:lvl1pPr algn="ctr">
              <a:defRPr sz="4000" b="0" i="0" cap="none"/>
            </a:lvl1pPr>
          </a:lstStyle>
          <a:p>
            <a:r>
              <a:rPr lang="fi-FI"/>
              <a:t>Muokkaa perustyyl. napsautt.</a:t>
            </a:r>
          </a:p>
        </p:txBody>
      </p:sp>
    </p:spTree>
    <p:extLst>
      <p:ext uri="{BB962C8B-B14F-4D97-AF65-F5344CB8AC3E}">
        <p14:creationId xmlns:p14="http://schemas.microsoft.com/office/powerpoint/2010/main" val="125682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yhjä, iso kuva tai taulukko">
    <p:spTree>
      <p:nvGrpSpPr>
        <p:cNvPr id="1" name=""/>
        <p:cNvGrpSpPr/>
        <p:nvPr/>
      </p:nvGrpSpPr>
      <p:grpSpPr>
        <a:xfrm>
          <a:off x="0" y="0"/>
          <a:ext cx="0" cy="0"/>
          <a:chOff x="0" y="0"/>
          <a:chExt cx="0" cy="0"/>
        </a:xfrm>
      </p:grpSpPr>
      <p:sp>
        <p:nvSpPr>
          <p:cNvPr id="2" name="Päiväyksen paikkamerkki 3"/>
          <p:cNvSpPr>
            <a:spLocks noGrp="1"/>
          </p:cNvSpPr>
          <p:nvPr>
            <p:ph type="dt" sz="half" idx="10"/>
          </p:nvPr>
        </p:nvSpPr>
        <p:spPr/>
        <p:txBody>
          <a:bodyPr/>
          <a:lstStyle>
            <a:lvl1pPr>
              <a:defRPr/>
            </a:lvl1pPr>
          </a:lstStyle>
          <a:p>
            <a:pPr>
              <a:defRPr/>
            </a:pPr>
            <a:fld id="{481F9475-F905-C342-A965-847EBFBB2B94}" type="datetime1">
              <a:rPr lang="fi-FI"/>
              <a:pPr>
                <a:defRPr/>
              </a:pPr>
              <a:t>29.9.2018</a:t>
            </a:fld>
            <a:endParaRPr lang="fi-FI"/>
          </a:p>
        </p:txBody>
      </p:sp>
      <p:sp>
        <p:nvSpPr>
          <p:cNvPr id="3" name="Alatunnisteen paikkamerkki 4"/>
          <p:cNvSpPr>
            <a:spLocks noGrp="1"/>
          </p:cNvSpPr>
          <p:nvPr>
            <p:ph type="ftr" sz="quarter" idx="11"/>
          </p:nvPr>
        </p:nvSpPr>
        <p:spPr>
          <a:ln/>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AD7CEA20-206D-5949-B68A-BCD5DB0E41FE}" type="slidenum">
              <a:rPr lang="fi-FI"/>
              <a:pPr>
                <a:defRPr/>
              </a:pPr>
              <a:t>‹#›</a:t>
            </a:fld>
            <a:endParaRPr lang="fi-FI"/>
          </a:p>
        </p:txBody>
      </p:sp>
    </p:spTree>
    <p:extLst>
      <p:ext uri="{BB962C8B-B14F-4D97-AF65-F5344CB8AC3E}">
        <p14:creationId xmlns:p14="http://schemas.microsoft.com/office/powerpoint/2010/main" val="782282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sz="3800"/>
            </a:lvl1pPr>
          </a:lstStyle>
          <a:p>
            <a:r>
              <a:rPr lang="fi-FI"/>
              <a:t>Muokkaa perustyyl. napsautt.</a:t>
            </a:r>
          </a:p>
        </p:txBody>
      </p:sp>
      <p:sp>
        <p:nvSpPr>
          <p:cNvPr id="3" name="Päiväyksen paikkamerkki 3"/>
          <p:cNvSpPr>
            <a:spLocks noGrp="1"/>
          </p:cNvSpPr>
          <p:nvPr>
            <p:ph type="dt" sz="half" idx="10"/>
          </p:nvPr>
        </p:nvSpPr>
        <p:spPr/>
        <p:txBody>
          <a:bodyPr/>
          <a:lstStyle>
            <a:lvl1pPr>
              <a:defRPr/>
            </a:lvl1pPr>
          </a:lstStyle>
          <a:p>
            <a:pPr>
              <a:defRPr/>
            </a:pPr>
            <a:fld id="{9C26FF5C-FF96-C34D-A7AC-424BC39D7FD4}" type="datetime1">
              <a:rPr lang="fi-FI"/>
              <a:pPr>
                <a:defRPr/>
              </a:pPr>
              <a:t>29.9.2018</a:t>
            </a:fld>
            <a:endParaRPr lang="fi-FI"/>
          </a:p>
        </p:txBody>
      </p:sp>
      <p:sp>
        <p:nvSpPr>
          <p:cNvPr id="4" name="Alatunnisteen paikkamerkki 4"/>
          <p:cNvSpPr>
            <a:spLocks noGrp="1"/>
          </p:cNvSpPr>
          <p:nvPr>
            <p:ph type="ftr" sz="quarter" idx="11"/>
          </p:nvPr>
        </p:nvSpPr>
        <p:spPr>
          <a:ln/>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6B5EF622-D64C-EE44-83D3-3BEC786FB1B5}" type="slidenum">
              <a:rPr lang="fi-FI"/>
              <a:pPr>
                <a:defRPr/>
              </a:pPr>
              <a:t>‹#›</a:t>
            </a:fld>
            <a:endParaRPr lang="fi-FI"/>
          </a:p>
        </p:txBody>
      </p:sp>
    </p:spTree>
    <p:extLst>
      <p:ext uri="{BB962C8B-B14F-4D97-AF65-F5344CB8AC3E}">
        <p14:creationId xmlns:p14="http://schemas.microsoft.com/office/powerpoint/2010/main" val="3047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4500"/>
            </a:lvl1pPr>
          </a:lstStyle>
          <a:p>
            <a:r>
              <a:rPr lang="fi-FI"/>
              <a:t>Muokkaa perustyyl. napsautt.</a:t>
            </a:r>
          </a:p>
        </p:txBody>
      </p:sp>
      <p:sp>
        <p:nvSpPr>
          <p:cNvPr id="3" name="Alaotsikk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67A36618-ABDF-4FE0-B76F-F826950CDD39}" type="datetimeFigureOut">
              <a:rPr lang="fi-FI" smtClean="0"/>
              <a:t>29.9.2018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424F093-3ACC-4840-93E3-27D473D684A5}" type="slidenum">
              <a:rPr lang="fi-FI" smtClean="0"/>
              <a:t>‹#›</a:t>
            </a:fld>
            <a:endParaRPr lang="fi-FI"/>
          </a:p>
        </p:txBody>
      </p:sp>
    </p:spTree>
    <p:extLst>
      <p:ext uri="{BB962C8B-B14F-4D97-AF65-F5344CB8AC3E}">
        <p14:creationId xmlns:p14="http://schemas.microsoft.com/office/powerpoint/2010/main" val="66702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7A36618-ABDF-4FE0-B76F-F826950CDD39}" type="datetimeFigureOut">
              <a:rPr lang="fi-FI" smtClean="0"/>
              <a:t>29.9.2018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424F093-3ACC-4840-93E3-27D473D684A5}" type="slidenum">
              <a:rPr lang="fi-FI" smtClean="0"/>
              <a:t>‹#›</a:t>
            </a:fld>
            <a:endParaRPr lang="fi-FI"/>
          </a:p>
        </p:txBody>
      </p:sp>
    </p:spTree>
    <p:extLst>
      <p:ext uri="{BB962C8B-B14F-4D97-AF65-F5344CB8AC3E}">
        <p14:creationId xmlns:p14="http://schemas.microsoft.com/office/powerpoint/2010/main" val="226649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a:t>Muokkaa perustyyl. napsautt.</a:t>
            </a:r>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67A36618-ABDF-4FE0-B76F-F826950CDD39}" type="datetimeFigureOut">
              <a:rPr lang="fi-FI" smtClean="0"/>
              <a:t>29.9.2018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424F093-3ACC-4840-93E3-27D473D684A5}" type="slidenum">
              <a:rPr lang="fi-FI" smtClean="0"/>
              <a:t>‹#›</a:t>
            </a:fld>
            <a:endParaRPr lang="fi-FI"/>
          </a:p>
        </p:txBody>
      </p:sp>
    </p:spTree>
    <p:extLst>
      <p:ext uri="{BB962C8B-B14F-4D97-AF65-F5344CB8AC3E}">
        <p14:creationId xmlns:p14="http://schemas.microsoft.com/office/powerpoint/2010/main" val="694914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28650" y="1825625"/>
            <a:ext cx="38862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29150" y="1825625"/>
            <a:ext cx="38862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67A36618-ABDF-4FE0-B76F-F826950CDD39}" type="datetimeFigureOut">
              <a:rPr lang="fi-FI" smtClean="0"/>
              <a:t>29.9.2018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424F093-3ACC-4840-93E3-27D473D684A5}" type="slidenum">
              <a:rPr lang="fi-FI" smtClean="0"/>
              <a:t>‹#›</a:t>
            </a:fld>
            <a:endParaRPr lang="fi-FI"/>
          </a:p>
        </p:txBody>
      </p:sp>
    </p:spTree>
    <p:extLst>
      <p:ext uri="{BB962C8B-B14F-4D97-AF65-F5344CB8AC3E}">
        <p14:creationId xmlns:p14="http://schemas.microsoft.com/office/powerpoint/2010/main" val="34128131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i-FI"/>
              <a:t>Muokkaa perustyylejä osoitt.</a:t>
            </a:r>
          </a:p>
        </p:txBody>
      </p:sp>
      <p:sp>
        <p:nvSpPr>
          <p:cNvPr id="1027" name="Tekstin paikkamerkki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Päiväyksen paikkamerkki 3"/>
          <p:cNvSpPr>
            <a:spLocks noGrp="1"/>
          </p:cNvSpPr>
          <p:nvPr>
            <p:ph type="dt" sz="half" idx="2"/>
          </p:nvPr>
        </p:nvSpPr>
        <p:spPr>
          <a:xfrm>
            <a:off x="146050" y="6429375"/>
            <a:ext cx="1285875"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21F62107-F71D-EA43-85FE-A5714D561E5A}" type="datetime1">
              <a:rPr lang="fi-FI"/>
              <a:pPr>
                <a:defRPr/>
              </a:pPr>
              <a:t>29.9.2018</a:t>
            </a:fld>
            <a:endParaRPr lang="fi-FI"/>
          </a:p>
        </p:txBody>
      </p:sp>
      <p:sp>
        <p:nvSpPr>
          <p:cNvPr id="5" name="Alatunnisteen paikkamerkki 4"/>
          <p:cNvSpPr>
            <a:spLocks noGrp="1"/>
          </p:cNvSpPr>
          <p:nvPr>
            <p:ph type="ftr" sz="quarter" idx="3"/>
          </p:nvPr>
        </p:nvSpPr>
        <p:spPr>
          <a:xfrm>
            <a:off x="1563688" y="6429375"/>
            <a:ext cx="2895600" cy="365125"/>
          </a:xfrm>
          <a:prstGeom prst="rect">
            <a:avLst/>
          </a:prstGeom>
          <a:ln>
            <a:noFill/>
          </a:ln>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a:p>
        </p:txBody>
      </p:sp>
      <p:sp>
        <p:nvSpPr>
          <p:cNvPr id="6" name="Dian numeron paikkamerkki 5"/>
          <p:cNvSpPr>
            <a:spLocks noGrp="1"/>
          </p:cNvSpPr>
          <p:nvPr>
            <p:ph type="sldNum" sz="quarter" idx="4"/>
          </p:nvPr>
        </p:nvSpPr>
        <p:spPr>
          <a:xfrm>
            <a:off x="4565650" y="6429375"/>
            <a:ext cx="1498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fld id="{CCF4F339-D9FA-D742-B92F-C65D83296993}"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18" r:id="rId4"/>
    <p:sldLayoutId id="2147483717" r:id="rId5"/>
  </p:sldLayoutIdLst>
  <p:hf hdr="0"/>
  <p:txStyles>
    <p:titleStyle>
      <a:lvl1pPr algn="ctr" defTabSz="457200" rtl="0" eaLnBrk="1" fontAlgn="base" hangingPunct="1">
        <a:spcBef>
          <a:spcPct val="0"/>
        </a:spcBef>
        <a:spcAft>
          <a:spcPct val="0"/>
        </a:spcAft>
        <a:defRPr sz="4400" kern="1200">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7A36618-ABDF-4FE0-B76F-F826950CDD39}" type="datetimeFigureOut">
              <a:rPr lang="fi-FI" smtClean="0"/>
              <a:t>29.9.2018</a:t>
            </a:fld>
            <a:endParaRPr lang="fi-FI"/>
          </a:p>
        </p:txBody>
      </p:sp>
      <p:sp>
        <p:nvSpPr>
          <p:cNvPr id="5" name="Alatunnisteen paikkamerk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24F093-3ACC-4840-93E3-27D473D684A5}" type="slidenum">
              <a:rPr lang="fi-FI" smtClean="0"/>
              <a:t>‹#›</a:t>
            </a:fld>
            <a:endParaRPr lang="fi-FI"/>
          </a:p>
        </p:txBody>
      </p:sp>
    </p:spTree>
    <p:extLst>
      <p:ext uri="{BB962C8B-B14F-4D97-AF65-F5344CB8AC3E}">
        <p14:creationId xmlns:p14="http://schemas.microsoft.com/office/powerpoint/2010/main" val="280142396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eda.net/opetussuunnitelma/ksops/jyvaskyl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eda.net/jyvaskyla/pok/oppilasarviointi/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peda.net/jyvaskyla/pok/oppilasarviointi/arviointiohjeita/s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eda.net/opetussuunnitelma/ksops/jyvaskyl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anopettajat#na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517380" y="2263971"/>
            <a:ext cx="7928788" cy="3482755"/>
          </a:xfrm>
        </p:spPr>
        <p:txBody>
          <a:bodyPr/>
          <a:lstStyle/>
          <a:p>
            <a:pPr algn="l"/>
            <a:r>
              <a:rPr lang="fi-FI" dirty="0"/>
              <a:t>Päivän aikataulu: </a:t>
            </a:r>
          </a:p>
          <a:p>
            <a:pPr algn="l"/>
            <a:r>
              <a:rPr lang="fi-FI" b="1" dirty="0" smtClean="0"/>
              <a:t>8.30-9.30 </a:t>
            </a:r>
            <a:r>
              <a:rPr lang="fi-FI" b="1" dirty="0"/>
              <a:t>Yhteinen osuus </a:t>
            </a:r>
          </a:p>
          <a:p>
            <a:pPr algn="l"/>
            <a:r>
              <a:rPr lang="fi-FI" b="1" dirty="0"/>
              <a:t>9.45-11.30 Ryhmätyöosuus 1</a:t>
            </a:r>
            <a:r>
              <a:rPr lang="fi-FI" dirty="0"/>
              <a:t> </a:t>
            </a:r>
            <a:endParaRPr lang="fi-FI" dirty="0" smtClean="0"/>
          </a:p>
          <a:p>
            <a:pPr algn="l"/>
            <a:r>
              <a:rPr lang="fi-FI" sz="2000" dirty="0" smtClean="0"/>
              <a:t>vuosiluokkaistetut </a:t>
            </a:r>
            <a:r>
              <a:rPr lang="fi-FI" sz="2000" dirty="0"/>
              <a:t>tavoitteet, niputus &amp; omat </a:t>
            </a:r>
            <a:r>
              <a:rPr lang="fi-FI" sz="2000" dirty="0" smtClean="0"/>
              <a:t>käytänteet</a:t>
            </a:r>
            <a:endParaRPr lang="fi-FI" sz="2000" dirty="0"/>
          </a:p>
          <a:p>
            <a:pPr algn="l"/>
            <a:r>
              <a:rPr lang="fi-FI" dirty="0"/>
              <a:t>11.30-12.00 lounas </a:t>
            </a:r>
          </a:p>
          <a:p>
            <a:pPr algn="l"/>
            <a:r>
              <a:rPr lang="fi-FI" b="1" dirty="0" smtClean="0"/>
              <a:t>12-15</a:t>
            </a:r>
            <a:r>
              <a:rPr lang="fi-FI" b="1" dirty="0"/>
              <a:t> Ryhmätyöosuus </a:t>
            </a:r>
            <a:r>
              <a:rPr lang="fi-FI" b="1" dirty="0" smtClean="0"/>
              <a:t>2 kouluittain/lähikouluittain</a:t>
            </a:r>
            <a:endParaRPr lang="fi-FI" sz="2000" dirty="0"/>
          </a:p>
          <a:p>
            <a:pPr algn="l"/>
            <a:r>
              <a:rPr lang="fi-FI" sz="2000" dirty="0" smtClean="0"/>
              <a:t>vuosisuunnitelma </a:t>
            </a:r>
            <a:r>
              <a:rPr lang="fi-FI" sz="2000" dirty="0"/>
              <a:t>&amp; </a:t>
            </a:r>
            <a:r>
              <a:rPr lang="fi-FI" sz="2000" dirty="0" smtClean="0"/>
              <a:t>arviointia</a:t>
            </a:r>
            <a:endParaRPr lang="fi-FI" sz="2000" dirty="0"/>
          </a:p>
          <a:p>
            <a:pPr marL="342900" indent="-342900" algn="l">
              <a:buChar char="•"/>
            </a:pPr>
            <a:endParaRPr lang="fi-FI" sz="2000" dirty="0"/>
          </a:p>
        </p:txBody>
      </p:sp>
      <p:sp>
        <p:nvSpPr>
          <p:cNvPr id="4" name="Päivämäärän paikkamerkki 3"/>
          <p:cNvSpPr>
            <a:spLocks noGrp="1"/>
          </p:cNvSpPr>
          <p:nvPr>
            <p:ph type="dt" sz="half" idx="10"/>
          </p:nvPr>
        </p:nvSpPr>
        <p:spPr/>
        <p:txBody>
          <a:bodyPr/>
          <a:lstStyle/>
          <a:p>
            <a:pPr>
              <a:defRPr/>
            </a:pPr>
            <a:fld id="{11648687-F3D1-B242-93F7-A3F7AFF8400E}" type="datetime1">
              <a:rPr lang="fi-FI" smtClean="0"/>
              <a:pPr>
                <a:defRPr/>
              </a:pPr>
              <a:t>29.9.2018</a:t>
            </a:fld>
            <a:endParaRPr lang="fi-FI"/>
          </a:p>
        </p:txBody>
      </p:sp>
      <p:sp>
        <p:nvSpPr>
          <p:cNvPr id="2" name="Tekstiruutu 1">
            <a:extLst>
              <a:ext uri="{FF2B5EF4-FFF2-40B4-BE49-F238E27FC236}">
                <a16:creationId xmlns:a16="http://schemas.microsoft.com/office/drawing/2014/main" id="{3151C432-3DA4-49D5-A153-8169EF87A4BA}"/>
              </a:ext>
            </a:extLst>
          </p:cNvPr>
          <p:cNvSpPr txBox="1"/>
          <p:nvPr/>
        </p:nvSpPr>
        <p:spPr>
          <a:xfrm>
            <a:off x="578602" y="856281"/>
            <a:ext cx="6953571"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4000" dirty="0" smtClean="0"/>
              <a:t>Opettajatyöpäivä</a:t>
            </a:r>
            <a:r>
              <a:rPr lang="fi-FI" sz="4000" dirty="0">
                <a:cs typeface="Arial"/>
              </a:rPr>
              <a:t> </a:t>
            </a:r>
            <a:endParaRPr lang="fi-FI" sz="4000" dirty="0" smtClean="0">
              <a:cs typeface="Arial"/>
            </a:endParaRPr>
          </a:p>
          <a:p>
            <a:pPr algn="ctr"/>
            <a:r>
              <a:rPr lang="fi-FI" sz="4000" dirty="0" smtClean="0">
                <a:cs typeface="Arial"/>
              </a:rPr>
              <a:t> 29.9.2018 Mankola</a:t>
            </a:r>
            <a:endParaRPr lang="fi-FI" sz="4000" dirty="0">
              <a:cs typeface="Arial"/>
            </a:endParaRPr>
          </a:p>
        </p:txBody>
      </p:sp>
    </p:spTree>
    <p:extLst>
      <p:ext uri="{BB962C8B-B14F-4D97-AF65-F5344CB8AC3E}">
        <p14:creationId xmlns:p14="http://schemas.microsoft.com/office/powerpoint/2010/main" val="1443484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1298275"/>
            <a:ext cx="8354086" cy="4525963"/>
          </a:xfrm>
        </p:spPr>
        <p:txBody>
          <a:bodyPr/>
          <a:lstStyle/>
          <a:p>
            <a:r>
              <a:rPr lang="fi-FI" dirty="0"/>
              <a:t>OPS-kertaus - mistä  löytyy tavoitteet, sisällöt, taulukot</a:t>
            </a:r>
            <a:endParaRPr lang="fi-FI" dirty="0">
              <a:ea typeface="Arial"/>
            </a:endParaRPr>
          </a:p>
          <a:p>
            <a:r>
              <a:rPr lang="fi-FI" dirty="0">
                <a:latin typeface="Arial"/>
              </a:rPr>
              <a:t>Tavoitteet</a:t>
            </a:r>
            <a:r>
              <a:rPr lang="fi-FI" dirty="0"/>
              <a:t> – opetuksen ydin </a:t>
            </a:r>
          </a:p>
          <a:p>
            <a:r>
              <a:rPr lang="fi-FI" dirty="0"/>
              <a:t>Opetuksen tavoitteista-&gt; oppimisen tavoitteiksi (oppimaan oppimisen tavoitteet)</a:t>
            </a:r>
          </a:p>
          <a:p>
            <a:r>
              <a:rPr lang="fi-FI" dirty="0">
                <a:latin typeface="Arial"/>
                <a:ea typeface="Arial"/>
                <a:cs typeface="Arial"/>
              </a:rPr>
              <a:t>​</a:t>
            </a:r>
            <a:r>
              <a:rPr lang="fi-FI" dirty="0">
                <a:latin typeface="Arial"/>
              </a:rPr>
              <a:t>Vuosiluokkaistetut tavoitteet, vuosisuunnitelma, sisällöt </a:t>
            </a:r>
            <a:r>
              <a:rPr lang="fi-FI" dirty="0">
                <a:latin typeface="Arial"/>
                <a:ea typeface="Arial"/>
                <a:cs typeface="Arial"/>
              </a:rPr>
              <a:t>​</a:t>
            </a:r>
            <a:endParaRPr lang="fi-FI" dirty="0">
              <a:ea typeface="Arial"/>
            </a:endParaRPr>
          </a:p>
          <a:p>
            <a:r>
              <a:rPr lang="fi-FI" dirty="0"/>
              <a:t>Arvioinnin kohteena vuosiluokkaistetut tavoitteet </a:t>
            </a:r>
          </a:p>
          <a:p>
            <a:pPr marL="0" indent="0">
              <a:buNone/>
            </a:pPr>
            <a:r>
              <a:rPr lang="fi-FI" dirty="0">
                <a:latin typeface="Arial"/>
              </a:rPr>
              <a:t>-&gt; taitotasotaulukot </a:t>
            </a:r>
            <a:r>
              <a:rPr lang="fi-FI" dirty="0">
                <a:latin typeface="Arial"/>
                <a:ea typeface="Arial"/>
                <a:cs typeface="Arial"/>
              </a:rPr>
              <a:t>​</a:t>
            </a:r>
            <a:endParaRPr lang="fi-FI" dirty="0"/>
          </a:p>
          <a:p>
            <a:r>
              <a:rPr lang="fi-FI" dirty="0">
                <a:latin typeface="Arial"/>
              </a:rPr>
              <a:t>Opintojen aikainen </a:t>
            </a:r>
            <a:r>
              <a:rPr lang="fi-FI" dirty="0"/>
              <a:t>arviointi: formatiivinen</a:t>
            </a:r>
            <a:r>
              <a:rPr lang="fi-FI" dirty="0">
                <a:latin typeface="Arial"/>
              </a:rPr>
              <a:t>, summatiivinen </a:t>
            </a:r>
            <a:endParaRPr lang="fi-FI" dirty="0"/>
          </a:p>
          <a:p>
            <a:r>
              <a:rPr lang="fi-FI" dirty="0"/>
              <a:t>Lukuvuositodistukset </a:t>
            </a:r>
          </a:p>
          <a:p>
            <a:r>
              <a:rPr lang="fi-FI" dirty="0">
                <a:latin typeface="Arial"/>
              </a:rPr>
              <a:t>Välineet arviointiin + dokumentointi </a:t>
            </a:r>
            <a:r>
              <a:rPr lang="fi-FI" dirty="0">
                <a:latin typeface="Arial"/>
                <a:ea typeface="Arial"/>
                <a:cs typeface="Arial"/>
              </a:rPr>
              <a:t>​</a:t>
            </a:r>
            <a:endParaRPr lang="fi-FI" dirty="0"/>
          </a:p>
          <a:p>
            <a:r>
              <a:rPr lang="fi-FI" dirty="0"/>
              <a:t>Ohje päivän ryhmätöihin</a:t>
            </a:r>
          </a:p>
        </p:txBody>
      </p:sp>
      <p:sp>
        <p:nvSpPr>
          <p:cNvPr id="4" name="Päivämäärän paikkamerkki 3"/>
          <p:cNvSpPr>
            <a:spLocks noGrp="1"/>
          </p:cNvSpPr>
          <p:nvPr>
            <p:ph type="dt" sz="half" idx="10"/>
          </p:nvPr>
        </p:nvSpPr>
        <p:spPr/>
        <p:txBody>
          <a:bodyPr/>
          <a:lstStyle/>
          <a:p>
            <a:pPr>
              <a:defRPr/>
            </a:pPr>
            <a:fld id="{64F52795-5AEB-5C46-8ABF-2C235A7DBF4D}" type="datetime1">
              <a:rPr lang="fi-FI" smtClean="0"/>
              <a:pPr>
                <a:defRPr/>
              </a:pPr>
              <a:t>29.9.2018</a:t>
            </a:fld>
            <a:endParaRPr lang="fi-FI"/>
          </a:p>
        </p:txBody>
      </p:sp>
      <p:sp>
        <p:nvSpPr>
          <p:cNvPr id="5" name="Alatunnisteen paikkamerkki 4"/>
          <p:cNvSpPr>
            <a:spLocks noGrp="1"/>
          </p:cNvSpPr>
          <p:nvPr>
            <p:ph type="ftr" sz="quarter" idx="11"/>
          </p:nvPr>
        </p:nvSpPr>
        <p:spPr>
          <a:xfrm>
            <a:off x="1563687" y="6429375"/>
            <a:ext cx="6130653" cy="365125"/>
          </a:xfrm>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98AC36C8-14ED-174F-91BC-FEED42DCEDD6}" type="slidenum">
              <a:rPr lang="fi-FI" smtClean="0"/>
              <a:pPr>
                <a:defRPr/>
              </a:pPr>
              <a:t>10</a:t>
            </a:fld>
            <a:endParaRPr lang="fi-FI"/>
          </a:p>
        </p:txBody>
      </p:sp>
      <p:sp>
        <p:nvSpPr>
          <p:cNvPr id="7" name="Otsikko 6"/>
          <p:cNvSpPr>
            <a:spLocks noGrp="1"/>
          </p:cNvSpPr>
          <p:nvPr>
            <p:ph type="title"/>
          </p:nvPr>
        </p:nvSpPr>
        <p:spPr>
          <a:xfrm>
            <a:off x="457200" y="274637"/>
            <a:ext cx="8229600" cy="736092"/>
          </a:xfrm>
        </p:spPr>
        <p:txBody>
          <a:bodyPr/>
          <a:lstStyle/>
          <a:p>
            <a:r>
              <a:rPr lang="fi-FI"/>
              <a:t>Yhteinen osuus päivän aluksi  </a:t>
            </a:r>
          </a:p>
        </p:txBody>
      </p:sp>
    </p:spTree>
    <p:extLst>
      <p:ext uri="{BB962C8B-B14F-4D97-AF65-F5344CB8AC3E}">
        <p14:creationId xmlns:p14="http://schemas.microsoft.com/office/powerpoint/2010/main" val="275675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2CD637-B9F5-4989-BF1B-296B50D65651}"/>
              </a:ext>
            </a:extLst>
          </p:cNvPr>
          <p:cNvSpPr>
            <a:spLocks noGrp="1"/>
          </p:cNvSpPr>
          <p:nvPr>
            <p:ph type="title"/>
          </p:nvPr>
        </p:nvSpPr>
        <p:spPr/>
        <p:txBody>
          <a:bodyPr/>
          <a:lstStyle/>
          <a:p>
            <a:r>
              <a:rPr lang="fi-FI"/>
              <a:t>Mistä löydän </a:t>
            </a:r>
            <a:r>
              <a:rPr lang="fi-FI" err="1"/>
              <a:t>OPS:n</a:t>
            </a:r>
            <a:r>
              <a:rPr lang="fi-FI"/>
              <a:t>, tavoitteet, sisällöt ja taulukot</a:t>
            </a:r>
          </a:p>
        </p:txBody>
      </p:sp>
      <p:sp>
        <p:nvSpPr>
          <p:cNvPr id="3" name="Sisällön paikkamerkki 2">
            <a:extLst>
              <a:ext uri="{FF2B5EF4-FFF2-40B4-BE49-F238E27FC236}">
                <a16:creationId xmlns:a16="http://schemas.microsoft.com/office/drawing/2014/main" id="{5D3494AF-8616-4BFE-AE4F-3DFD5072B60F}"/>
              </a:ext>
            </a:extLst>
          </p:cNvPr>
          <p:cNvSpPr>
            <a:spLocks noGrp="1"/>
          </p:cNvSpPr>
          <p:nvPr>
            <p:ph idx="1"/>
          </p:nvPr>
        </p:nvSpPr>
        <p:spPr/>
        <p:txBody>
          <a:bodyPr/>
          <a:lstStyle/>
          <a:p>
            <a:pPr marL="0" indent="0">
              <a:buNone/>
            </a:pPr>
            <a:r>
              <a:rPr lang="fi-FI"/>
              <a:t>Arvioinnin kohde ja tavoitteet löytyvät </a:t>
            </a:r>
          </a:p>
          <a:p>
            <a:pPr marL="0" indent="0">
              <a:buNone/>
            </a:pPr>
            <a:r>
              <a:rPr lang="fi-FI" u="sng">
                <a:hlinkClick r:id="rId3"/>
              </a:rPr>
              <a:t>https://peda.net/opetussuunnitelma/ksops/jyvaskyla</a:t>
            </a:r>
            <a:endParaRPr lang="fi-FI"/>
          </a:p>
          <a:p>
            <a:pPr marL="0" indent="0">
              <a:buNone/>
            </a:pPr>
            <a:endParaRPr lang="fi-FI" u="sng"/>
          </a:p>
          <a:p>
            <a:pPr marL="0" indent="0">
              <a:buNone/>
            </a:pPr>
            <a:r>
              <a:rPr lang="fi-FI"/>
              <a:t>Päivitetyt </a:t>
            </a:r>
            <a:r>
              <a:rPr lang="fi-FI" err="1"/>
              <a:t>taitotasotaulukot</a:t>
            </a:r>
            <a:r>
              <a:rPr lang="fi-FI"/>
              <a:t> löytyvät osoitteesta</a:t>
            </a:r>
          </a:p>
          <a:p>
            <a:pPr>
              <a:buNone/>
            </a:pPr>
            <a:r>
              <a:rPr lang="fi-FI">
                <a:hlinkClick r:id="rId4"/>
              </a:rPr>
              <a:t>https://peda.net/jyvaskyla/pok/oppilasarviointi/t</a:t>
            </a:r>
          </a:p>
          <a:p>
            <a:pPr marL="0" indent="0">
              <a:buNone/>
            </a:pPr>
            <a:endParaRPr lang="fi-FI" u="sng"/>
          </a:p>
          <a:p>
            <a:pPr marL="0" indent="0">
              <a:buNone/>
            </a:pPr>
            <a:r>
              <a:rPr lang="fi-FI" sz="2000"/>
              <a:t>Molempiin on linkki koulun etusivulla. </a:t>
            </a:r>
          </a:p>
          <a:p>
            <a:pPr marL="0" indent="0">
              <a:buNone/>
            </a:pPr>
            <a:endParaRPr lang="fi-FI" sz="2000"/>
          </a:p>
          <a:p>
            <a:pPr marL="0" indent="0">
              <a:buNone/>
            </a:pPr>
            <a:r>
              <a:rPr lang="fi-FI" sz="2000"/>
              <a:t>Kunkin oppiaineen </a:t>
            </a:r>
            <a:r>
              <a:rPr lang="fi-FI" sz="2000" err="1"/>
              <a:t>taitotasotaulukkosivulle</a:t>
            </a:r>
            <a:r>
              <a:rPr lang="fi-FI" sz="2000"/>
              <a:t> tulee suora linkki </a:t>
            </a:r>
            <a:r>
              <a:rPr lang="fi-FI" sz="2000" err="1"/>
              <a:t>OPS:n</a:t>
            </a:r>
            <a:r>
              <a:rPr lang="fi-FI" sz="2000"/>
              <a:t> </a:t>
            </a:r>
            <a:r>
              <a:rPr lang="fi-FI" sz="2000" err="1"/>
              <a:t>vuosiluokkaistettuihin</a:t>
            </a:r>
            <a:r>
              <a:rPr lang="fi-FI" sz="2000"/>
              <a:t> arvioitaviin tavoitteisiin.</a:t>
            </a:r>
          </a:p>
          <a:p>
            <a:pPr marL="0" indent="0">
              <a:buNone/>
            </a:pPr>
            <a:endParaRPr lang="fi-FI" u="sng"/>
          </a:p>
          <a:p>
            <a:pPr marL="0" indent="0">
              <a:buNone/>
            </a:pPr>
            <a:endParaRPr lang="fi-FI" u="sng"/>
          </a:p>
          <a:p>
            <a:endParaRPr lang="fi-FI"/>
          </a:p>
        </p:txBody>
      </p:sp>
      <p:sp>
        <p:nvSpPr>
          <p:cNvPr id="4" name="Päivämäärän paikkamerkki 3">
            <a:extLst>
              <a:ext uri="{FF2B5EF4-FFF2-40B4-BE49-F238E27FC236}">
                <a16:creationId xmlns:a16="http://schemas.microsoft.com/office/drawing/2014/main" id="{BB52CE58-3FDD-4B3C-89A4-666ABCE642DD}"/>
              </a:ext>
            </a:extLst>
          </p:cNvPr>
          <p:cNvSpPr>
            <a:spLocks noGrp="1"/>
          </p:cNvSpPr>
          <p:nvPr>
            <p:ph type="dt" sz="half" idx="10"/>
          </p:nvPr>
        </p:nvSpPr>
        <p:spPr/>
        <p:txBody>
          <a:bodyPr/>
          <a:lstStyle/>
          <a:p>
            <a:pPr>
              <a:defRPr/>
            </a:pPr>
            <a:fld id="{64F52795-5AEB-5C46-8ABF-2C235A7DBF4D}" type="datetime1">
              <a:rPr lang="fi-FI"/>
              <a:pPr>
                <a:defRPr/>
              </a:pPr>
              <a:t>29.9.2018</a:t>
            </a:fld>
            <a:endParaRPr lang="fi-FI"/>
          </a:p>
        </p:txBody>
      </p:sp>
      <p:sp>
        <p:nvSpPr>
          <p:cNvPr id="5" name="Alatunnisteen paikkamerkki 4">
            <a:extLst>
              <a:ext uri="{FF2B5EF4-FFF2-40B4-BE49-F238E27FC236}">
                <a16:creationId xmlns:a16="http://schemas.microsoft.com/office/drawing/2014/main" id="{45562394-A0E7-4DEC-B4B6-371C137D0230}"/>
              </a:ext>
            </a:extLst>
          </p:cNvPr>
          <p:cNvSpPr>
            <a:spLocks noGrp="1"/>
          </p:cNvSpPr>
          <p:nvPr>
            <p:ph type="ftr" sz="quarter" idx="11"/>
          </p:nvPr>
        </p:nvSpPr>
        <p:spPr/>
        <p:txBody>
          <a:bodyPr/>
          <a:lstStyle/>
          <a:p>
            <a:pPr>
              <a:defRPr/>
            </a:pPr>
            <a:endParaRPr lang="fi-FI"/>
          </a:p>
        </p:txBody>
      </p:sp>
      <p:sp>
        <p:nvSpPr>
          <p:cNvPr id="6" name="Dian numeron paikkamerkki 5">
            <a:extLst>
              <a:ext uri="{FF2B5EF4-FFF2-40B4-BE49-F238E27FC236}">
                <a16:creationId xmlns:a16="http://schemas.microsoft.com/office/drawing/2014/main" id="{56E9D098-404E-4449-952C-D3D01339B40D}"/>
              </a:ext>
            </a:extLst>
          </p:cNvPr>
          <p:cNvSpPr>
            <a:spLocks noGrp="1"/>
          </p:cNvSpPr>
          <p:nvPr>
            <p:ph type="sldNum" sz="quarter" idx="12"/>
          </p:nvPr>
        </p:nvSpPr>
        <p:spPr/>
        <p:txBody>
          <a:bodyPr/>
          <a:lstStyle/>
          <a:p>
            <a:pPr>
              <a:defRPr/>
            </a:pPr>
            <a:fld id="{98AC36C8-14ED-174F-91BC-FEED42DCEDD6}" type="slidenum">
              <a:rPr lang="fi-FI"/>
              <a:pPr>
                <a:defRPr/>
              </a:pPr>
              <a:t>11</a:t>
            </a:fld>
            <a:endParaRPr lang="fi-FI"/>
          </a:p>
        </p:txBody>
      </p:sp>
    </p:spTree>
    <p:extLst>
      <p:ext uri="{BB962C8B-B14F-4D97-AF65-F5344CB8AC3E}">
        <p14:creationId xmlns:p14="http://schemas.microsoft.com/office/powerpoint/2010/main" val="3357918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Tavoitteen pilkkominen</a:t>
            </a:r>
            <a:endParaRPr lang="fi-FI" dirty="0"/>
          </a:p>
        </p:txBody>
      </p:sp>
      <p:sp>
        <p:nvSpPr>
          <p:cNvPr id="4" name="Päivämäärän paikkamerkki 3"/>
          <p:cNvSpPr>
            <a:spLocks noGrp="1"/>
          </p:cNvSpPr>
          <p:nvPr>
            <p:ph type="dt" sz="half" idx="10"/>
          </p:nvPr>
        </p:nvSpPr>
        <p:spPr/>
        <p:txBody>
          <a:bodyPr/>
          <a:lstStyle/>
          <a:p>
            <a:pPr>
              <a:defRPr/>
            </a:pPr>
            <a:fld id="{64F52795-5AEB-5C46-8ABF-2C235A7DBF4D}" type="datetime1">
              <a:rPr lang="fi-FI" smtClean="0"/>
              <a:pPr>
                <a:defRPr/>
              </a:pPr>
              <a:t>29.9.2018</a:t>
            </a:fld>
            <a:endParaRPr lang="fi-FI"/>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98AC36C8-14ED-174F-91BC-FEED42DCEDD6}" type="slidenum">
              <a:rPr lang="fi-FI" smtClean="0"/>
              <a:pPr>
                <a:defRPr/>
              </a:pPr>
              <a:t>12</a:t>
            </a:fld>
            <a:endParaRPr lang="fi-FI"/>
          </a:p>
        </p:txBody>
      </p:sp>
      <p:sp>
        <p:nvSpPr>
          <p:cNvPr id="7" name="Sisällön paikkamerkki 2"/>
          <p:cNvSpPr>
            <a:spLocks noGrp="1"/>
          </p:cNvSpPr>
          <p:nvPr>
            <p:ph idx="1"/>
          </p:nvPr>
        </p:nvSpPr>
        <p:spPr/>
        <p:txBody>
          <a:bodyPr/>
          <a:lstStyle/>
          <a:p>
            <a:r>
              <a:rPr lang="fi-FI" altLang="fi-FI" smtClean="0"/>
              <a:t>T 15 AI 3-6 lk</a:t>
            </a:r>
            <a:endParaRPr lang="fi-FI" altLang="fi-FI" sz="2400" smtClean="0"/>
          </a:p>
          <a:p>
            <a:r>
              <a:rPr lang="fi-FI" altLang="fi-FI" sz="2400" smtClean="0"/>
              <a:t> </a:t>
            </a:r>
            <a:r>
              <a:rPr lang="fi-FI" altLang="fi-FI" sz="2400" smtClean="0">
                <a:solidFill>
                  <a:srgbClr val="FF0000"/>
                </a:solidFill>
              </a:rPr>
              <a:t>Tukea oppilasta </a:t>
            </a:r>
            <a:r>
              <a:rPr lang="fi-FI" altLang="fi-FI" sz="2400" smtClean="0">
                <a:solidFill>
                  <a:srgbClr val="00B050"/>
                </a:solidFill>
              </a:rPr>
              <a:t>kielellisen ja kulttuurisen identiteetin </a:t>
            </a:r>
            <a:r>
              <a:rPr lang="fi-FI" altLang="fi-FI" sz="2400" smtClean="0">
                <a:solidFill>
                  <a:schemeClr val="accent2"/>
                </a:solidFill>
              </a:rPr>
              <a:t>rakentamisessa</a:t>
            </a:r>
            <a:r>
              <a:rPr lang="fi-FI" altLang="fi-FI" sz="2400" smtClean="0"/>
              <a:t> ja </a:t>
            </a:r>
            <a:r>
              <a:rPr lang="fi-FI" altLang="fi-FI" sz="2400" smtClean="0">
                <a:solidFill>
                  <a:srgbClr val="FF0000"/>
                </a:solidFill>
              </a:rPr>
              <a:t>ohjata arvostamaan</a:t>
            </a:r>
            <a:r>
              <a:rPr lang="fi-FI" altLang="fi-FI" sz="2400" smtClean="0">
                <a:solidFill>
                  <a:srgbClr val="00B050"/>
                </a:solidFill>
              </a:rPr>
              <a:t> eri kulttuureja ja kieliä </a:t>
            </a:r>
            <a:r>
              <a:rPr lang="fi-FI" altLang="fi-FI" sz="2400" smtClean="0"/>
              <a:t>sekä </a:t>
            </a:r>
            <a:r>
              <a:rPr lang="fi-FI" altLang="fi-FI" sz="2400" smtClean="0">
                <a:solidFill>
                  <a:srgbClr val="FF0000"/>
                </a:solidFill>
              </a:rPr>
              <a:t>luoda oppilaalle mahdollisuuksia </a:t>
            </a:r>
            <a:r>
              <a:rPr lang="fi-FI" altLang="fi-FI" sz="2400" smtClean="0">
                <a:solidFill>
                  <a:srgbClr val="00B050"/>
                </a:solidFill>
              </a:rPr>
              <a:t>media- ja kulttuuritarjontaa</a:t>
            </a:r>
            <a:r>
              <a:rPr lang="fi-FI" altLang="fi-FI" sz="2400" smtClean="0"/>
              <a:t>n </a:t>
            </a:r>
            <a:r>
              <a:rPr lang="fi-FI" altLang="fi-FI" sz="2400" smtClean="0">
                <a:solidFill>
                  <a:schemeClr val="accent2"/>
                </a:solidFill>
              </a:rPr>
              <a:t>tutustumiseen </a:t>
            </a:r>
            <a:r>
              <a:rPr lang="fi-FI" altLang="fi-FI" sz="2400" smtClean="0"/>
              <a:t>sekä </a:t>
            </a:r>
            <a:r>
              <a:rPr lang="fi-FI" altLang="fi-FI" sz="2400" smtClean="0">
                <a:solidFill>
                  <a:srgbClr val="00B050"/>
                </a:solidFill>
              </a:rPr>
              <a:t>oman kulttuuri</a:t>
            </a:r>
            <a:r>
              <a:rPr lang="fi-FI" altLang="fi-FI" sz="2400" smtClean="0"/>
              <a:t>n </a:t>
            </a:r>
            <a:r>
              <a:rPr lang="fi-FI" altLang="fi-FI" sz="2400" smtClean="0">
                <a:solidFill>
                  <a:schemeClr val="accent2"/>
                </a:solidFill>
              </a:rPr>
              <a:t>tuottamiseen </a:t>
            </a:r>
          </a:p>
          <a:p>
            <a:r>
              <a:rPr lang="fi-FI" altLang="fi-FI" sz="2400" smtClean="0">
                <a:solidFill>
                  <a:srgbClr val="FF0000"/>
                </a:solidFill>
              </a:rPr>
              <a:t>Opettajan toiminta: tukea, ohjata, luoda</a:t>
            </a:r>
          </a:p>
          <a:p>
            <a:r>
              <a:rPr lang="fi-FI" altLang="fi-FI" sz="2400" smtClean="0">
                <a:solidFill>
                  <a:schemeClr val="accent2"/>
                </a:solidFill>
              </a:rPr>
              <a:t>Oppilaan toiminta: rakentaa, arvostaa, tutustuminen, tuottaminen</a:t>
            </a:r>
          </a:p>
          <a:p>
            <a:r>
              <a:rPr lang="fi-FI" altLang="fi-FI" sz="2400" smtClean="0">
                <a:solidFill>
                  <a:srgbClr val="00B050"/>
                </a:solidFill>
              </a:rPr>
              <a:t>Sisältöalue: erilaiset kieli- ja kulttuuri-identiteetit, media- ja kulttuuritarjonta</a:t>
            </a:r>
          </a:p>
        </p:txBody>
      </p:sp>
    </p:spTree>
    <p:extLst>
      <p:ext uri="{BB962C8B-B14F-4D97-AF65-F5344CB8AC3E}">
        <p14:creationId xmlns:p14="http://schemas.microsoft.com/office/powerpoint/2010/main" val="3072728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541784-F0E7-4446-986C-D50C756B4C9D}"/>
              </a:ext>
            </a:extLst>
          </p:cNvPr>
          <p:cNvSpPr>
            <a:spLocks noGrp="1"/>
          </p:cNvSpPr>
          <p:nvPr>
            <p:ph type="title"/>
          </p:nvPr>
        </p:nvSpPr>
        <p:spPr/>
        <p:txBody>
          <a:bodyPr/>
          <a:lstStyle/>
          <a:p>
            <a:r>
              <a:rPr lang="fi-FI" err="1"/>
              <a:t>Taitotasotaulukon</a:t>
            </a:r>
            <a:r>
              <a:rPr lang="fi-FI"/>
              <a:t> taustoja</a:t>
            </a:r>
          </a:p>
        </p:txBody>
      </p:sp>
      <p:sp>
        <p:nvSpPr>
          <p:cNvPr id="3" name="Sisällön paikkamerkki 2">
            <a:extLst>
              <a:ext uri="{FF2B5EF4-FFF2-40B4-BE49-F238E27FC236}">
                <a16:creationId xmlns:a16="http://schemas.microsoft.com/office/drawing/2014/main" id="{E968998E-C008-4623-B99E-1353351139AD}"/>
              </a:ext>
            </a:extLst>
          </p:cNvPr>
          <p:cNvSpPr>
            <a:spLocks noGrp="1"/>
          </p:cNvSpPr>
          <p:nvPr>
            <p:ph idx="1"/>
          </p:nvPr>
        </p:nvSpPr>
        <p:spPr>
          <a:xfrm>
            <a:off x="444285" y="1419386"/>
            <a:ext cx="8243977" cy="1880530"/>
          </a:xfrm>
        </p:spPr>
        <p:txBody>
          <a:bodyPr/>
          <a:lstStyle/>
          <a:p>
            <a:pPr marL="0" indent="0">
              <a:buNone/>
            </a:pPr>
            <a:r>
              <a:rPr lang="fi-FI" err="1"/>
              <a:t>Taitotasotaulukoilla</a:t>
            </a:r>
            <a:r>
              <a:rPr lang="fi-FI"/>
              <a:t> on haluttu</a:t>
            </a:r>
          </a:p>
          <a:p>
            <a:pPr marL="0" indent="0">
              <a:buNone/>
            </a:pPr>
            <a:r>
              <a:rPr lang="fi-FI" sz="2200"/>
              <a:t>- yhdenmukaistaa oppimisen ja osaamisen arviointia </a:t>
            </a:r>
          </a:p>
          <a:p>
            <a:pPr marL="0" indent="0">
              <a:buNone/>
            </a:pPr>
            <a:r>
              <a:rPr lang="fi-FI" sz="2200"/>
              <a:t>- sanallistaa oppimispolkua eli kuvata taitojen kehittymistä </a:t>
            </a:r>
          </a:p>
          <a:p>
            <a:pPr marL="0" indent="0">
              <a:buNone/>
            </a:pPr>
            <a:r>
              <a:rPr lang="fi-FI" sz="2200"/>
              <a:t>- selkeyttää oppiaineen tiedon rakentumista</a:t>
            </a:r>
          </a:p>
        </p:txBody>
      </p:sp>
      <p:sp>
        <p:nvSpPr>
          <p:cNvPr id="4" name="Päivämäärän paikkamerkki 3">
            <a:extLst>
              <a:ext uri="{FF2B5EF4-FFF2-40B4-BE49-F238E27FC236}">
                <a16:creationId xmlns:a16="http://schemas.microsoft.com/office/drawing/2014/main" id="{7D025090-54B2-499C-BDE1-8B18D6715E47}"/>
              </a:ext>
            </a:extLst>
          </p:cNvPr>
          <p:cNvSpPr>
            <a:spLocks noGrp="1"/>
          </p:cNvSpPr>
          <p:nvPr>
            <p:ph type="dt" sz="half" idx="10"/>
          </p:nvPr>
        </p:nvSpPr>
        <p:spPr/>
        <p:txBody>
          <a:bodyPr/>
          <a:lstStyle/>
          <a:p>
            <a:pPr>
              <a:defRPr/>
            </a:pPr>
            <a:fld id="{64F52795-5AEB-5C46-8ABF-2C235A7DBF4D}" type="datetime1">
              <a:rPr lang="fi-FI"/>
              <a:pPr>
                <a:defRPr/>
              </a:pPr>
              <a:t>29.9.2018</a:t>
            </a:fld>
            <a:endParaRPr lang="fi-FI"/>
          </a:p>
        </p:txBody>
      </p:sp>
      <p:sp>
        <p:nvSpPr>
          <p:cNvPr id="5" name="Alatunnisteen paikkamerkki 4">
            <a:extLst>
              <a:ext uri="{FF2B5EF4-FFF2-40B4-BE49-F238E27FC236}">
                <a16:creationId xmlns:a16="http://schemas.microsoft.com/office/drawing/2014/main" id="{02A2C6BD-6F3B-4EA0-B121-AFEE81B1E4BD}"/>
              </a:ext>
            </a:extLst>
          </p:cNvPr>
          <p:cNvSpPr>
            <a:spLocks noGrp="1"/>
          </p:cNvSpPr>
          <p:nvPr>
            <p:ph type="ftr" sz="quarter" idx="11"/>
          </p:nvPr>
        </p:nvSpPr>
        <p:spPr/>
        <p:txBody>
          <a:bodyPr/>
          <a:lstStyle/>
          <a:p>
            <a:pPr>
              <a:defRPr/>
            </a:pPr>
            <a:endParaRPr lang="fi-FI"/>
          </a:p>
        </p:txBody>
      </p:sp>
      <p:sp>
        <p:nvSpPr>
          <p:cNvPr id="6" name="Dian numeron paikkamerkki 5">
            <a:extLst>
              <a:ext uri="{FF2B5EF4-FFF2-40B4-BE49-F238E27FC236}">
                <a16:creationId xmlns:a16="http://schemas.microsoft.com/office/drawing/2014/main" id="{9F21515B-6901-4E3B-9F01-981A1E5D49C2}"/>
              </a:ext>
            </a:extLst>
          </p:cNvPr>
          <p:cNvSpPr>
            <a:spLocks noGrp="1"/>
          </p:cNvSpPr>
          <p:nvPr>
            <p:ph type="sldNum" sz="quarter" idx="12"/>
          </p:nvPr>
        </p:nvSpPr>
        <p:spPr/>
        <p:txBody>
          <a:bodyPr/>
          <a:lstStyle/>
          <a:p>
            <a:pPr>
              <a:defRPr/>
            </a:pPr>
            <a:fld id="{98AC36C8-14ED-174F-91BC-FEED42DCEDD6}" type="slidenum">
              <a:rPr lang="fi-FI"/>
              <a:pPr>
                <a:defRPr/>
              </a:pPr>
              <a:t>13</a:t>
            </a:fld>
            <a:endParaRPr lang="fi-FI"/>
          </a:p>
        </p:txBody>
      </p:sp>
      <p:sp>
        <p:nvSpPr>
          <p:cNvPr id="8" name="Sisällön paikkamerkki 2">
            <a:extLst>
              <a:ext uri="{FF2B5EF4-FFF2-40B4-BE49-F238E27FC236}">
                <a16:creationId xmlns:a16="http://schemas.microsoft.com/office/drawing/2014/main" id="{416FEA6E-03C1-420C-BB69-F95D12E6DB93}"/>
              </a:ext>
            </a:extLst>
          </p:cNvPr>
          <p:cNvSpPr txBox="1">
            <a:spLocks/>
          </p:cNvSpPr>
          <p:nvPr/>
        </p:nvSpPr>
        <p:spPr bwMode="auto">
          <a:xfrm>
            <a:off x="406034" y="3139292"/>
            <a:ext cx="8033058" cy="127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i-FI"/>
              <a:t>Taitokuvaukset on johdettu </a:t>
            </a:r>
            <a:r>
              <a:rPr lang="fi-FI" err="1"/>
              <a:t>OPS:in</a:t>
            </a:r>
            <a:r>
              <a:rPr lang="fi-FI"/>
              <a:t> tavoitteesta ja hyvän osaamisen kriteeristä, apuna </a:t>
            </a:r>
            <a:r>
              <a:rPr lang="fi-FI" err="1"/>
              <a:t>OPH:n</a:t>
            </a:r>
            <a:r>
              <a:rPr lang="fi-FI"/>
              <a:t> tukimateriaaleja.</a:t>
            </a:r>
          </a:p>
          <a:p>
            <a:pPr>
              <a:buNone/>
            </a:pPr>
            <a:endParaRPr lang="fi-FI"/>
          </a:p>
          <a:p>
            <a:pPr marL="0" indent="0">
              <a:buNone/>
            </a:pPr>
            <a:endParaRPr lang="fi-FI"/>
          </a:p>
        </p:txBody>
      </p:sp>
      <p:pic>
        <p:nvPicPr>
          <p:cNvPr id="7" name="Kuva 8" descr="Kuva, joka sisältää kohteen näyttökuva&#10;&#10;Kuvaus luotu, erittäin korkea luotettavuus">
            <a:extLst>
              <a:ext uri="{FF2B5EF4-FFF2-40B4-BE49-F238E27FC236}">
                <a16:creationId xmlns:a16="http://schemas.microsoft.com/office/drawing/2014/main" id="{18DC71F1-1C9B-44EE-961A-10C8E382D19F}"/>
              </a:ext>
            </a:extLst>
          </p:cNvPr>
          <p:cNvPicPr>
            <a:picLocks noChangeAspect="1"/>
          </p:cNvPicPr>
          <p:nvPr/>
        </p:nvPicPr>
        <p:blipFill>
          <a:blip r:embed="rId2"/>
          <a:stretch>
            <a:fillRect/>
          </a:stretch>
        </p:blipFill>
        <p:spPr>
          <a:xfrm>
            <a:off x="1455398" y="3896694"/>
            <a:ext cx="6252881" cy="1403716"/>
          </a:xfrm>
          <a:prstGeom prst="rect">
            <a:avLst/>
          </a:prstGeom>
        </p:spPr>
      </p:pic>
      <p:pic>
        <p:nvPicPr>
          <p:cNvPr id="10" name="Kuva 10" descr="Kuva, joka sisältää kohteen näyttökuva&#10;&#10;Kuvaus luotu, erittäin korkea luotettavuus">
            <a:extLst>
              <a:ext uri="{FF2B5EF4-FFF2-40B4-BE49-F238E27FC236}">
                <a16:creationId xmlns:a16="http://schemas.microsoft.com/office/drawing/2014/main" id="{25E27E09-5FA1-44B9-81AF-B6611A145BA7}"/>
              </a:ext>
            </a:extLst>
          </p:cNvPr>
          <p:cNvPicPr>
            <a:picLocks noChangeAspect="1"/>
          </p:cNvPicPr>
          <p:nvPr/>
        </p:nvPicPr>
        <p:blipFill>
          <a:blip r:embed="rId3"/>
          <a:stretch>
            <a:fillRect/>
          </a:stretch>
        </p:blipFill>
        <p:spPr>
          <a:xfrm>
            <a:off x="-2583" y="5378210"/>
            <a:ext cx="8916691" cy="699411"/>
          </a:xfrm>
          <a:prstGeom prst="rect">
            <a:avLst/>
          </a:prstGeom>
        </p:spPr>
      </p:pic>
    </p:spTree>
    <p:extLst>
      <p:ext uri="{BB962C8B-B14F-4D97-AF65-F5344CB8AC3E}">
        <p14:creationId xmlns:p14="http://schemas.microsoft.com/office/powerpoint/2010/main" val="335624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B96A95-DF5C-42D5-9AE1-B09D6C08E367}"/>
              </a:ext>
            </a:extLst>
          </p:cNvPr>
          <p:cNvSpPr>
            <a:spLocks noGrp="1"/>
          </p:cNvSpPr>
          <p:nvPr>
            <p:ph type="title"/>
          </p:nvPr>
        </p:nvSpPr>
        <p:spPr/>
        <p:txBody>
          <a:bodyPr/>
          <a:lstStyle/>
          <a:p>
            <a:r>
              <a:rPr lang="fi-FI" err="1"/>
              <a:t>Taitotasotaulukkoesimerkki</a:t>
            </a:r>
          </a:p>
        </p:txBody>
      </p:sp>
      <p:sp>
        <p:nvSpPr>
          <p:cNvPr id="3" name="Sisällön paikkamerkki 2">
            <a:extLst>
              <a:ext uri="{FF2B5EF4-FFF2-40B4-BE49-F238E27FC236}">
                <a16:creationId xmlns:a16="http://schemas.microsoft.com/office/drawing/2014/main" id="{63BA6EE2-171F-4974-93A0-BD42A53EC743}"/>
              </a:ext>
            </a:extLst>
          </p:cNvPr>
          <p:cNvSpPr>
            <a:spLocks noGrp="1"/>
          </p:cNvSpPr>
          <p:nvPr>
            <p:ph idx="1"/>
          </p:nvPr>
        </p:nvSpPr>
        <p:spPr/>
        <p:txBody>
          <a:bodyPr/>
          <a:lstStyle/>
          <a:p>
            <a:pPr>
              <a:buNone/>
            </a:pPr>
            <a:endParaRPr lang="fi-FI"/>
          </a:p>
          <a:p>
            <a:pPr>
              <a:buNone/>
            </a:pPr>
            <a:endParaRPr lang="fi-FI"/>
          </a:p>
        </p:txBody>
      </p:sp>
      <p:sp>
        <p:nvSpPr>
          <p:cNvPr id="4" name="Päivämäärän paikkamerkki 3">
            <a:extLst>
              <a:ext uri="{FF2B5EF4-FFF2-40B4-BE49-F238E27FC236}">
                <a16:creationId xmlns:a16="http://schemas.microsoft.com/office/drawing/2014/main" id="{F867C90C-9300-4847-9B12-D8569B302C9F}"/>
              </a:ext>
            </a:extLst>
          </p:cNvPr>
          <p:cNvSpPr>
            <a:spLocks noGrp="1"/>
          </p:cNvSpPr>
          <p:nvPr>
            <p:ph type="dt" sz="half" idx="10"/>
          </p:nvPr>
        </p:nvSpPr>
        <p:spPr/>
        <p:txBody>
          <a:bodyPr/>
          <a:lstStyle/>
          <a:p>
            <a:pPr>
              <a:defRPr/>
            </a:pPr>
            <a:fld id="{64F52795-5AEB-5C46-8ABF-2C235A7DBF4D}" type="datetime1">
              <a:rPr lang="fi-FI"/>
              <a:pPr>
                <a:defRPr/>
              </a:pPr>
              <a:t>29.9.2018</a:t>
            </a:fld>
            <a:endParaRPr lang="fi-FI"/>
          </a:p>
        </p:txBody>
      </p:sp>
      <p:sp>
        <p:nvSpPr>
          <p:cNvPr id="5" name="Alatunnisteen paikkamerkki 4">
            <a:extLst>
              <a:ext uri="{FF2B5EF4-FFF2-40B4-BE49-F238E27FC236}">
                <a16:creationId xmlns:a16="http://schemas.microsoft.com/office/drawing/2014/main" id="{5A523621-ECD4-44DC-A2D3-B302F038F11A}"/>
              </a:ext>
            </a:extLst>
          </p:cNvPr>
          <p:cNvSpPr>
            <a:spLocks noGrp="1"/>
          </p:cNvSpPr>
          <p:nvPr>
            <p:ph type="ftr" sz="quarter" idx="11"/>
          </p:nvPr>
        </p:nvSpPr>
        <p:spPr/>
        <p:txBody>
          <a:bodyPr/>
          <a:lstStyle/>
          <a:p>
            <a:pPr>
              <a:defRPr/>
            </a:pPr>
            <a:endParaRPr lang="fi-FI"/>
          </a:p>
        </p:txBody>
      </p:sp>
      <p:sp>
        <p:nvSpPr>
          <p:cNvPr id="6" name="Dian numeron paikkamerkki 5">
            <a:extLst>
              <a:ext uri="{FF2B5EF4-FFF2-40B4-BE49-F238E27FC236}">
                <a16:creationId xmlns:a16="http://schemas.microsoft.com/office/drawing/2014/main" id="{084E4391-2916-4DEC-B29C-8F15C6CEE75F}"/>
              </a:ext>
            </a:extLst>
          </p:cNvPr>
          <p:cNvSpPr>
            <a:spLocks noGrp="1"/>
          </p:cNvSpPr>
          <p:nvPr>
            <p:ph type="sldNum" sz="quarter" idx="12"/>
          </p:nvPr>
        </p:nvSpPr>
        <p:spPr/>
        <p:txBody>
          <a:bodyPr/>
          <a:lstStyle/>
          <a:p>
            <a:pPr>
              <a:defRPr/>
            </a:pPr>
            <a:fld id="{98AC36C8-14ED-174F-91BC-FEED42DCEDD6}" type="slidenum">
              <a:rPr lang="fi-FI"/>
              <a:pPr>
                <a:defRPr/>
              </a:pPr>
              <a:t>14</a:t>
            </a:fld>
            <a:endParaRPr lang="fi-FI"/>
          </a:p>
        </p:txBody>
      </p:sp>
      <p:pic>
        <p:nvPicPr>
          <p:cNvPr id="7" name="Kuva 7" descr="Kuva, joka sisältää kohteen näyttökuva&#10;&#10;Kuvaus luotu, erittäin korkea luotettavuus">
            <a:extLst>
              <a:ext uri="{FF2B5EF4-FFF2-40B4-BE49-F238E27FC236}">
                <a16:creationId xmlns:a16="http://schemas.microsoft.com/office/drawing/2014/main" id="{E4C927C5-3BBD-4119-B951-63E1029F80A4}"/>
              </a:ext>
            </a:extLst>
          </p:cNvPr>
          <p:cNvPicPr>
            <a:picLocks noChangeAspect="1"/>
          </p:cNvPicPr>
          <p:nvPr/>
        </p:nvPicPr>
        <p:blipFill>
          <a:blip r:embed="rId2"/>
          <a:stretch>
            <a:fillRect/>
          </a:stretch>
        </p:blipFill>
        <p:spPr>
          <a:xfrm>
            <a:off x="68663" y="1200182"/>
            <a:ext cx="8998298" cy="4809327"/>
          </a:xfrm>
          <a:prstGeom prst="rect">
            <a:avLst/>
          </a:prstGeom>
        </p:spPr>
      </p:pic>
    </p:spTree>
    <p:extLst>
      <p:ext uri="{BB962C8B-B14F-4D97-AF65-F5344CB8AC3E}">
        <p14:creationId xmlns:p14="http://schemas.microsoft.com/office/powerpoint/2010/main" val="3340939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8006A9-EB9C-40E7-989A-234DE91F786F}"/>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569B6C49-AE8A-4940-8635-DF2774CEE1B9}"/>
              </a:ext>
            </a:extLst>
          </p:cNvPr>
          <p:cNvSpPr>
            <a:spLocks noGrp="1"/>
          </p:cNvSpPr>
          <p:nvPr>
            <p:ph idx="1"/>
          </p:nvPr>
        </p:nvSpPr>
        <p:spPr/>
        <p:txBody>
          <a:bodyPr/>
          <a:lstStyle/>
          <a:p>
            <a:r>
              <a:rPr lang="fi-FI"/>
              <a:t>Arviointi on </a:t>
            </a:r>
            <a:r>
              <a:rPr lang="fi-FI" b="1"/>
              <a:t>oppimista</a:t>
            </a:r>
            <a:r>
              <a:rPr lang="fi-FI"/>
              <a:t> edistävää ja tukevaa toimintaa</a:t>
            </a:r>
          </a:p>
          <a:p>
            <a:r>
              <a:rPr lang="fi-FI"/>
              <a:t>Arviointi tekee </a:t>
            </a:r>
            <a:r>
              <a:rPr lang="fi-FI" b="1"/>
              <a:t>osaamista</a:t>
            </a:r>
            <a:r>
              <a:rPr lang="fi-FI"/>
              <a:t> näkyväksi</a:t>
            </a:r>
          </a:p>
          <a:p>
            <a:r>
              <a:rPr lang="fi-FI"/>
              <a:t>Arvioidaan sitten oppimista, osaamista tai työskentelyä, sen on aina kiinnityttävä tavoitteisiin ja oppilaan on ymmärrettävä arvioinnin eri tarkoitukset (miten oppiminen edistyy, mitä vielä pitää tehdä saavuttaakseen tavoitteet ja mitä lopulta osaa)</a:t>
            </a:r>
          </a:p>
        </p:txBody>
      </p:sp>
      <p:sp>
        <p:nvSpPr>
          <p:cNvPr id="4" name="Päivämäärän paikkamerkki 3">
            <a:extLst>
              <a:ext uri="{FF2B5EF4-FFF2-40B4-BE49-F238E27FC236}">
                <a16:creationId xmlns:a16="http://schemas.microsoft.com/office/drawing/2014/main" id="{960D0FEB-A342-4FE9-B8AC-D4C90E55859F}"/>
              </a:ext>
            </a:extLst>
          </p:cNvPr>
          <p:cNvSpPr>
            <a:spLocks noGrp="1"/>
          </p:cNvSpPr>
          <p:nvPr>
            <p:ph type="dt" sz="half" idx="10"/>
          </p:nvPr>
        </p:nvSpPr>
        <p:spPr/>
        <p:txBody>
          <a:bodyPr/>
          <a:lstStyle/>
          <a:p>
            <a:pPr>
              <a:defRPr/>
            </a:pPr>
            <a:fld id="{64F52795-5AEB-5C46-8ABF-2C235A7DBF4D}" type="datetime1">
              <a:rPr lang="fi-FI"/>
              <a:pPr>
                <a:defRPr/>
              </a:pPr>
              <a:t>29.9.2018</a:t>
            </a:fld>
            <a:endParaRPr lang="fi-FI"/>
          </a:p>
        </p:txBody>
      </p:sp>
      <p:sp>
        <p:nvSpPr>
          <p:cNvPr id="5" name="Alatunnisteen paikkamerkki 4">
            <a:extLst>
              <a:ext uri="{FF2B5EF4-FFF2-40B4-BE49-F238E27FC236}">
                <a16:creationId xmlns:a16="http://schemas.microsoft.com/office/drawing/2014/main" id="{FAD8F559-A41A-46D4-8FC6-7F1500BF3F1F}"/>
              </a:ext>
            </a:extLst>
          </p:cNvPr>
          <p:cNvSpPr>
            <a:spLocks noGrp="1"/>
          </p:cNvSpPr>
          <p:nvPr>
            <p:ph type="ftr" sz="quarter" idx="11"/>
          </p:nvPr>
        </p:nvSpPr>
        <p:spPr/>
        <p:txBody>
          <a:bodyPr/>
          <a:lstStyle/>
          <a:p>
            <a:pPr>
              <a:defRPr/>
            </a:pPr>
            <a:endParaRPr lang="fi-FI"/>
          </a:p>
        </p:txBody>
      </p:sp>
      <p:sp>
        <p:nvSpPr>
          <p:cNvPr id="6" name="Dian numeron paikkamerkki 5">
            <a:extLst>
              <a:ext uri="{FF2B5EF4-FFF2-40B4-BE49-F238E27FC236}">
                <a16:creationId xmlns:a16="http://schemas.microsoft.com/office/drawing/2014/main" id="{0CE84860-FCF0-46D5-B775-15C4A0131A01}"/>
              </a:ext>
            </a:extLst>
          </p:cNvPr>
          <p:cNvSpPr>
            <a:spLocks noGrp="1"/>
          </p:cNvSpPr>
          <p:nvPr>
            <p:ph type="sldNum" sz="quarter" idx="12"/>
          </p:nvPr>
        </p:nvSpPr>
        <p:spPr/>
        <p:txBody>
          <a:bodyPr/>
          <a:lstStyle/>
          <a:p>
            <a:pPr>
              <a:defRPr/>
            </a:pPr>
            <a:fld id="{98AC36C8-14ED-174F-91BC-FEED42DCEDD6}" type="slidenum">
              <a:rPr lang="fi-FI"/>
              <a:pPr>
                <a:defRPr/>
              </a:pPr>
              <a:t>15</a:t>
            </a:fld>
            <a:endParaRPr lang="fi-FI"/>
          </a:p>
        </p:txBody>
      </p:sp>
    </p:spTree>
    <p:extLst>
      <p:ext uri="{BB962C8B-B14F-4D97-AF65-F5344CB8AC3E}">
        <p14:creationId xmlns:p14="http://schemas.microsoft.com/office/powerpoint/2010/main" val="654394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1FA8B2-D5C6-4C46-9D11-08BE3CED7A5F}"/>
              </a:ext>
            </a:extLst>
          </p:cNvPr>
          <p:cNvSpPr>
            <a:spLocks noGrp="1"/>
          </p:cNvSpPr>
          <p:nvPr>
            <p:ph type="title"/>
          </p:nvPr>
        </p:nvSpPr>
        <p:spPr>
          <a:xfrm>
            <a:off x="457200" y="274638"/>
            <a:ext cx="8229600" cy="769189"/>
          </a:xfrm>
        </p:spPr>
        <p:txBody>
          <a:bodyPr/>
          <a:lstStyle/>
          <a:p>
            <a:r>
              <a:rPr lang="fi-FI" sz="3600"/>
              <a:t>Formatiivinen ja summatiivinen arviointi</a:t>
            </a:r>
          </a:p>
        </p:txBody>
      </p:sp>
      <p:sp>
        <p:nvSpPr>
          <p:cNvPr id="4" name="Päivämäärän paikkamerkki 3">
            <a:extLst>
              <a:ext uri="{FF2B5EF4-FFF2-40B4-BE49-F238E27FC236}">
                <a16:creationId xmlns:a16="http://schemas.microsoft.com/office/drawing/2014/main" id="{0DA4C17A-261E-4CEC-BD2D-8D1B9F0ABC5D}"/>
              </a:ext>
            </a:extLst>
          </p:cNvPr>
          <p:cNvSpPr>
            <a:spLocks noGrp="1"/>
          </p:cNvSpPr>
          <p:nvPr>
            <p:ph type="dt" sz="half" idx="10"/>
          </p:nvPr>
        </p:nvSpPr>
        <p:spPr/>
        <p:txBody>
          <a:bodyPr/>
          <a:lstStyle/>
          <a:p>
            <a:pPr>
              <a:defRPr/>
            </a:pPr>
            <a:fld id="{64F52795-5AEB-5C46-8ABF-2C235A7DBF4D}" type="datetime1">
              <a:rPr lang="fi-FI"/>
              <a:pPr>
                <a:defRPr/>
              </a:pPr>
              <a:t>29.9.2018</a:t>
            </a:fld>
            <a:endParaRPr lang="fi-FI"/>
          </a:p>
        </p:txBody>
      </p:sp>
      <p:sp>
        <p:nvSpPr>
          <p:cNvPr id="5" name="Alatunnisteen paikkamerkki 4">
            <a:extLst>
              <a:ext uri="{FF2B5EF4-FFF2-40B4-BE49-F238E27FC236}">
                <a16:creationId xmlns:a16="http://schemas.microsoft.com/office/drawing/2014/main" id="{34C897B7-42FA-45A0-87C2-A974163AC1CB}"/>
              </a:ext>
            </a:extLst>
          </p:cNvPr>
          <p:cNvSpPr>
            <a:spLocks noGrp="1"/>
          </p:cNvSpPr>
          <p:nvPr>
            <p:ph type="ftr" sz="quarter" idx="11"/>
          </p:nvPr>
        </p:nvSpPr>
        <p:spPr/>
        <p:txBody>
          <a:bodyPr/>
          <a:lstStyle/>
          <a:p>
            <a:pPr>
              <a:defRPr/>
            </a:pPr>
            <a:endParaRPr lang="fi-FI"/>
          </a:p>
        </p:txBody>
      </p:sp>
      <p:sp>
        <p:nvSpPr>
          <p:cNvPr id="6" name="Dian numeron paikkamerkki 5">
            <a:extLst>
              <a:ext uri="{FF2B5EF4-FFF2-40B4-BE49-F238E27FC236}">
                <a16:creationId xmlns:a16="http://schemas.microsoft.com/office/drawing/2014/main" id="{C6F75C5A-63D9-4A09-B9D4-97F7C33773EB}"/>
              </a:ext>
            </a:extLst>
          </p:cNvPr>
          <p:cNvSpPr>
            <a:spLocks noGrp="1"/>
          </p:cNvSpPr>
          <p:nvPr>
            <p:ph type="sldNum" sz="quarter" idx="12"/>
          </p:nvPr>
        </p:nvSpPr>
        <p:spPr/>
        <p:txBody>
          <a:bodyPr/>
          <a:lstStyle/>
          <a:p>
            <a:pPr>
              <a:defRPr/>
            </a:pPr>
            <a:fld id="{98AC36C8-14ED-174F-91BC-FEED42DCEDD6}" type="slidenum">
              <a:rPr lang="fi-FI"/>
              <a:pPr>
                <a:defRPr/>
              </a:pPr>
              <a:t>16</a:t>
            </a:fld>
            <a:endParaRPr lang="fi-FI"/>
          </a:p>
        </p:txBody>
      </p:sp>
      <p:sp>
        <p:nvSpPr>
          <p:cNvPr id="8" name="Sisällön paikkamerkki 7">
            <a:extLst>
              <a:ext uri="{FF2B5EF4-FFF2-40B4-BE49-F238E27FC236}">
                <a16:creationId xmlns:a16="http://schemas.microsoft.com/office/drawing/2014/main" id="{1DE8F9AD-3F83-4718-AD8D-2556F84909EE}"/>
              </a:ext>
            </a:extLst>
          </p:cNvPr>
          <p:cNvSpPr>
            <a:spLocks noGrp="1"/>
          </p:cNvSpPr>
          <p:nvPr>
            <p:ph idx="1"/>
          </p:nvPr>
        </p:nvSpPr>
        <p:spPr>
          <a:xfrm>
            <a:off x="457200" y="1053861"/>
            <a:ext cx="8502769" cy="5273585"/>
          </a:xfrm>
        </p:spPr>
        <p:txBody>
          <a:bodyPr/>
          <a:lstStyle/>
          <a:p>
            <a:pPr marL="0" indent="0">
              <a:buNone/>
            </a:pPr>
            <a:endParaRPr lang="fi-FI"/>
          </a:p>
          <a:p>
            <a:pPr marL="0" indent="0">
              <a:buNone/>
            </a:pPr>
            <a:r>
              <a:rPr lang="fi-FI" b="1"/>
              <a:t>Formatiivinen arviointi</a:t>
            </a:r>
            <a:r>
              <a:rPr lang="fi-FI"/>
              <a:t> = </a:t>
            </a:r>
            <a:r>
              <a:rPr lang="fi-FI" err="1"/>
              <a:t>Assessment</a:t>
            </a:r>
            <a:r>
              <a:rPr lang="fi-FI"/>
              <a:t> </a:t>
            </a:r>
            <a:r>
              <a:rPr lang="fi-FI" b="1"/>
              <a:t>for</a:t>
            </a:r>
            <a:r>
              <a:rPr lang="fi-FI"/>
              <a:t> Learning, oppimisen arviointi (</a:t>
            </a:r>
            <a:r>
              <a:rPr lang="fi-FI" b="1" err="1"/>
              <a:t>ongoing</a:t>
            </a:r>
            <a:r>
              <a:rPr lang="fi-FI"/>
              <a:t>)</a:t>
            </a:r>
          </a:p>
          <a:p>
            <a:pPr marL="0" indent="0">
              <a:buNone/>
            </a:pPr>
            <a:endParaRPr lang="fi-FI"/>
          </a:p>
          <a:p>
            <a:pPr marL="0" indent="0">
              <a:buNone/>
            </a:pPr>
            <a:r>
              <a:rPr lang="fi-FI"/>
              <a:t>-kirjallinen tai suullinen palaute</a:t>
            </a:r>
          </a:p>
          <a:p>
            <a:pPr marL="0" indent="0">
              <a:buNone/>
            </a:pPr>
            <a:endParaRPr lang="fi-FI"/>
          </a:p>
          <a:p>
            <a:pPr marL="0" indent="0">
              <a:buNone/>
            </a:pPr>
            <a:r>
              <a:rPr lang="fi-FI" i="1"/>
              <a:t>Formatiivisella arvioinnilla hankitaan tietoa </a:t>
            </a:r>
            <a:r>
              <a:rPr lang="fi-FI" b="1" i="1"/>
              <a:t>opiskelun aikana</a:t>
            </a:r>
            <a:r>
              <a:rPr lang="fi-FI" i="1"/>
              <a:t> siitä, miten oppilas on edistynyt suhteessa asetettuihin tavoitteisiin. Formatiivisen arvioinnin tehtävänä on antaa sekä oppilaalle että opettajalle tietoa oppimisprosessin aikana siitä, miten oppilas edistyy.</a:t>
            </a:r>
          </a:p>
          <a:p>
            <a:pPr marL="0" indent="0">
              <a:buNone/>
            </a:pPr>
            <a:endParaRPr lang="fi-FI"/>
          </a:p>
        </p:txBody>
      </p:sp>
    </p:spTree>
    <p:extLst>
      <p:ext uri="{BB962C8B-B14F-4D97-AF65-F5344CB8AC3E}">
        <p14:creationId xmlns:p14="http://schemas.microsoft.com/office/powerpoint/2010/main" val="3515909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446244-5081-4F46-BC7A-C5374196514C}"/>
              </a:ext>
            </a:extLst>
          </p:cNvPr>
          <p:cNvSpPr>
            <a:spLocks noGrp="1"/>
          </p:cNvSpPr>
          <p:nvPr>
            <p:ph type="title"/>
          </p:nvPr>
        </p:nvSpPr>
        <p:spPr/>
        <p:txBody>
          <a:bodyPr/>
          <a:lstStyle/>
          <a:p>
            <a:endParaRPr lang="fi-FI"/>
          </a:p>
        </p:txBody>
      </p:sp>
      <p:sp>
        <p:nvSpPr>
          <p:cNvPr id="4" name="Päivämäärän paikkamerkki 3">
            <a:extLst>
              <a:ext uri="{FF2B5EF4-FFF2-40B4-BE49-F238E27FC236}">
                <a16:creationId xmlns:a16="http://schemas.microsoft.com/office/drawing/2014/main" id="{9E3ED043-A586-4491-A4C4-0A58590DBC81}"/>
              </a:ext>
            </a:extLst>
          </p:cNvPr>
          <p:cNvSpPr>
            <a:spLocks noGrp="1"/>
          </p:cNvSpPr>
          <p:nvPr>
            <p:ph type="dt" sz="half" idx="10"/>
          </p:nvPr>
        </p:nvSpPr>
        <p:spPr/>
        <p:txBody>
          <a:bodyPr/>
          <a:lstStyle/>
          <a:p>
            <a:pPr>
              <a:defRPr/>
            </a:pPr>
            <a:fld id="{64F52795-5AEB-5C46-8ABF-2C235A7DBF4D}" type="datetime1">
              <a:rPr lang="fi-FI"/>
              <a:pPr>
                <a:defRPr/>
              </a:pPr>
              <a:t>29.9.2018</a:t>
            </a:fld>
            <a:endParaRPr lang="fi-FI"/>
          </a:p>
        </p:txBody>
      </p:sp>
      <p:sp>
        <p:nvSpPr>
          <p:cNvPr id="5" name="Alatunnisteen paikkamerkki 4">
            <a:extLst>
              <a:ext uri="{FF2B5EF4-FFF2-40B4-BE49-F238E27FC236}">
                <a16:creationId xmlns:a16="http://schemas.microsoft.com/office/drawing/2014/main" id="{6DC8AF71-064A-4115-8584-F3F2921BE594}"/>
              </a:ext>
            </a:extLst>
          </p:cNvPr>
          <p:cNvSpPr>
            <a:spLocks noGrp="1"/>
          </p:cNvSpPr>
          <p:nvPr>
            <p:ph type="ftr" sz="quarter" idx="11"/>
          </p:nvPr>
        </p:nvSpPr>
        <p:spPr/>
        <p:txBody>
          <a:bodyPr/>
          <a:lstStyle/>
          <a:p>
            <a:pPr>
              <a:defRPr/>
            </a:pPr>
            <a:endParaRPr lang="fi-FI"/>
          </a:p>
        </p:txBody>
      </p:sp>
      <p:sp>
        <p:nvSpPr>
          <p:cNvPr id="6" name="Dian numeron paikkamerkki 5">
            <a:extLst>
              <a:ext uri="{FF2B5EF4-FFF2-40B4-BE49-F238E27FC236}">
                <a16:creationId xmlns:a16="http://schemas.microsoft.com/office/drawing/2014/main" id="{D04D03AA-A6C5-4617-B772-404651B7F2A8}"/>
              </a:ext>
            </a:extLst>
          </p:cNvPr>
          <p:cNvSpPr>
            <a:spLocks noGrp="1"/>
          </p:cNvSpPr>
          <p:nvPr>
            <p:ph type="sldNum" sz="quarter" idx="12"/>
          </p:nvPr>
        </p:nvSpPr>
        <p:spPr/>
        <p:txBody>
          <a:bodyPr/>
          <a:lstStyle/>
          <a:p>
            <a:pPr>
              <a:defRPr/>
            </a:pPr>
            <a:fld id="{98AC36C8-14ED-174F-91BC-FEED42DCEDD6}" type="slidenum">
              <a:rPr lang="fi-FI"/>
              <a:pPr>
                <a:defRPr/>
              </a:pPr>
              <a:t>17</a:t>
            </a:fld>
            <a:endParaRPr lang="fi-FI"/>
          </a:p>
        </p:txBody>
      </p:sp>
      <p:sp>
        <p:nvSpPr>
          <p:cNvPr id="7" name="Tekstiruutu 6">
            <a:extLst>
              <a:ext uri="{FF2B5EF4-FFF2-40B4-BE49-F238E27FC236}">
                <a16:creationId xmlns:a16="http://schemas.microsoft.com/office/drawing/2014/main" id="{434A7440-45BC-493A-B700-53AF502CFDF4}"/>
              </a:ext>
            </a:extLst>
          </p:cNvPr>
          <p:cNvSpPr txBox="1"/>
          <p:nvPr/>
        </p:nvSpPr>
        <p:spPr>
          <a:xfrm>
            <a:off x="517585" y="1518250"/>
            <a:ext cx="8166339" cy="34163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b="1">
                <a:cs typeface="Segoe UI"/>
              </a:rPr>
              <a:t>Summatiivinen arviointi </a:t>
            </a:r>
            <a:r>
              <a:rPr lang="fi-FI">
                <a:cs typeface="Segoe UI"/>
              </a:rPr>
              <a:t>= </a:t>
            </a:r>
            <a:r>
              <a:rPr lang="fi-FI" err="1">
                <a:cs typeface="Segoe UI"/>
              </a:rPr>
              <a:t>assessment</a:t>
            </a:r>
            <a:r>
              <a:rPr lang="fi-FI">
                <a:cs typeface="Segoe UI"/>
              </a:rPr>
              <a:t> </a:t>
            </a:r>
            <a:r>
              <a:rPr lang="fi-FI" b="1">
                <a:cs typeface="Segoe UI"/>
              </a:rPr>
              <a:t>of</a:t>
            </a:r>
            <a:r>
              <a:rPr lang="fi-FI">
                <a:cs typeface="Segoe UI"/>
              </a:rPr>
              <a:t> </a:t>
            </a:r>
            <a:r>
              <a:rPr lang="fi-FI" err="1">
                <a:cs typeface="Segoe UI"/>
              </a:rPr>
              <a:t>learning</a:t>
            </a:r>
            <a:r>
              <a:rPr lang="fi-FI">
                <a:cs typeface="Segoe UI"/>
              </a:rPr>
              <a:t>,</a:t>
            </a:r>
            <a:endParaRPr lang="fi-FI"/>
          </a:p>
          <a:p>
            <a:endParaRPr lang="fi-FI">
              <a:cs typeface="Segoe UI"/>
            </a:endParaRPr>
          </a:p>
          <a:p>
            <a:r>
              <a:rPr lang="fi-FI">
                <a:cs typeface="Segoe UI"/>
              </a:rPr>
              <a:t>osaamisen arviointi (</a:t>
            </a:r>
            <a:r>
              <a:rPr lang="fi-FI" err="1">
                <a:cs typeface="Segoe UI"/>
              </a:rPr>
              <a:t>snapshot</a:t>
            </a:r>
            <a:r>
              <a:rPr lang="fi-FI">
                <a:cs typeface="Segoe UI"/>
              </a:rPr>
              <a:t>)</a:t>
            </a:r>
            <a:r>
              <a:rPr lang="en-US">
                <a:cs typeface="Segoe UI"/>
              </a:rPr>
              <a:t>​</a:t>
            </a:r>
            <a:endParaRPr lang="en-US">
              <a:cs typeface="Arial"/>
            </a:endParaRPr>
          </a:p>
          <a:p>
            <a:endParaRPr lang="en-US">
              <a:latin typeface="ＭＳ Ｐゴシック"/>
              <a:ea typeface="ＭＳ Ｐゴシック"/>
              <a:cs typeface="Segoe UI"/>
            </a:endParaRPr>
          </a:p>
          <a:p>
            <a:r>
              <a:rPr lang="fi-FI">
                <a:cs typeface="Segoe UI"/>
              </a:rPr>
              <a:t>-taso, merkki tai arvosana</a:t>
            </a:r>
            <a:r>
              <a:rPr lang="en-US">
                <a:cs typeface="Segoe UI"/>
              </a:rPr>
              <a:t>​</a:t>
            </a:r>
            <a:endParaRPr lang="en-US">
              <a:latin typeface="ＭＳ Ｐゴシック"/>
              <a:cs typeface="Segoe UI"/>
            </a:endParaRPr>
          </a:p>
          <a:p>
            <a:endParaRPr lang="en-US">
              <a:latin typeface="ＭＳ Ｐゴシック"/>
              <a:ea typeface="ＭＳ Ｐゴシック"/>
              <a:cs typeface="Segoe UI"/>
            </a:endParaRPr>
          </a:p>
          <a:p>
            <a:r>
              <a:rPr lang="fi-FI" i="1">
                <a:cs typeface="Segoe UI"/>
              </a:rPr>
              <a:t>Summatiivisella arvioinnilla kootaan </a:t>
            </a:r>
            <a:r>
              <a:rPr lang="fi-FI" b="1" i="1">
                <a:cs typeface="Segoe UI"/>
              </a:rPr>
              <a:t>jälkeenpäin (esim. opintokokonaisuuden jälkeen)</a:t>
            </a:r>
            <a:r>
              <a:rPr lang="fi-FI" i="1">
                <a:cs typeface="Segoe UI"/>
              </a:rPr>
              <a:t> tietoa siitä, miten asetetut tavoitteet on saavutettu.</a:t>
            </a:r>
            <a:r>
              <a:rPr lang="fi-FI">
                <a:cs typeface="Segoe UI"/>
              </a:rPr>
              <a:t>​</a:t>
            </a:r>
            <a:endParaRPr lang="fi-FI">
              <a:latin typeface="ＭＳ Ｐゴシック"/>
              <a:cs typeface="Segoe UI"/>
            </a:endParaRPr>
          </a:p>
        </p:txBody>
      </p:sp>
    </p:spTree>
    <p:extLst>
      <p:ext uri="{BB962C8B-B14F-4D97-AF65-F5344CB8AC3E}">
        <p14:creationId xmlns:p14="http://schemas.microsoft.com/office/powerpoint/2010/main" val="2733551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3D63CA-0436-40DB-A7B8-22BB9D7ECA5C}"/>
              </a:ext>
            </a:extLst>
          </p:cNvPr>
          <p:cNvSpPr>
            <a:spLocks noGrp="1"/>
          </p:cNvSpPr>
          <p:nvPr>
            <p:ph type="title"/>
          </p:nvPr>
        </p:nvSpPr>
        <p:spPr/>
        <p:txBody>
          <a:bodyPr/>
          <a:lstStyle/>
          <a:p>
            <a:r>
              <a:rPr lang="fi-FI"/>
              <a:t>Arviointi ja dokumentointi käytännössä</a:t>
            </a:r>
          </a:p>
        </p:txBody>
      </p:sp>
      <p:sp>
        <p:nvSpPr>
          <p:cNvPr id="3" name="Sisällön paikkamerkki 2">
            <a:extLst>
              <a:ext uri="{FF2B5EF4-FFF2-40B4-BE49-F238E27FC236}">
                <a16:creationId xmlns:a16="http://schemas.microsoft.com/office/drawing/2014/main" id="{57933A59-6DCB-4B4B-85D1-9851AB13ED38}"/>
              </a:ext>
            </a:extLst>
          </p:cNvPr>
          <p:cNvSpPr>
            <a:spLocks noGrp="1"/>
          </p:cNvSpPr>
          <p:nvPr>
            <p:ph idx="1"/>
          </p:nvPr>
        </p:nvSpPr>
        <p:spPr/>
        <p:txBody>
          <a:bodyPr/>
          <a:lstStyle/>
          <a:p>
            <a:r>
              <a:rPr lang="fi-FI"/>
              <a:t>Miten arvioin?</a:t>
            </a:r>
            <a:endParaRPr lang="en-US"/>
          </a:p>
          <a:p>
            <a:pPr marL="0" indent="0">
              <a:buNone/>
            </a:pPr>
            <a:endParaRPr lang="fi-FI"/>
          </a:p>
          <a:p>
            <a:r>
              <a:rPr lang="fi-FI"/>
              <a:t>Kuka arvioi?</a:t>
            </a:r>
            <a:endParaRPr lang="en-US"/>
          </a:p>
          <a:p>
            <a:endParaRPr lang="fi-FI"/>
          </a:p>
          <a:p>
            <a:r>
              <a:rPr lang="fi-FI"/>
              <a:t>Miten ja mitä dokumentoidaan? Kuinka usein? </a:t>
            </a:r>
          </a:p>
          <a:p>
            <a:endParaRPr lang="fi-FI"/>
          </a:p>
          <a:p>
            <a:r>
              <a:rPr lang="fi-FI"/>
              <a:t>Miten huoltajia informoidaan arvioinnista?</a:t>
            </a:r>
          </a:p>
          <a:p>
            <a:pPr marL="0" indent="0">
              <a:buNone/>
            </a:pPr>
            <a:endParaRPr lang="fi-FI"/>
          </a:p>
          <a:p>
            <a:pPr marL="0" indent="0">
              <a:buNone/>
            </a:pPr>
            <a:r>
              <a:rPr lang="fi-FI"/>
              <a:t>Näihin kysymyksiin palataan vielä ryhmätyöskentelyssä. Löydetään yhdessä ratkaisuja.</a:t>
            </a:r>
          </a:p>
        </p:txBody>
      </p:sp>
      <p:sp>
        <p:nvSpPr>
          <p:cNvPr id="4" name="Päivämäärän paikkamerkki 3">
            <a:extLst>
              <a:ext uri="{FF2B5EF4-FFF2-40B4-BE49-F238E27FC236}">
                <a16:creationId xmlns:a16="http://schemas.microsoft.com/office/drawing/2014/main" id="{691BE998-9A16-44A6-9B91-8AA9FB0CB12A}"/>
              </a:ext>
            </a:extLst>
          </p:cNvPr>
          <p:cNvSpPr>
            <a:spLocks noGrp="1"/>
          </p:cNvSpPr>
          <p:nvPr>
            <p:ph type="dt" sz="half" idx="10"/>
          </p:nvPr>
        </p:nvSpPr>
        <p:spPr/>
        <p:txBody>
          <a:bodyPr/>
          <a:lstStyle/>
          <a:p>
            <a:pPr>
              <a:defRPr/>
            </a:pPr>
            <a:fld id="{64F52795-5AEB-5C46-8ABF-2C235A7DBF4D}" type="datetime1">
              <a:rPr lang="fi-FI"/>
              <a:pPr>
                <a:defRPr/>
              </a:pPr>
              <a:t>29.9.2018</a:t>
            </a:fld>
            <a:endParaRPr lang="fi-FI"/>
          </a:p>
        </p:txBody>
      </p:sp>
      <p:sp>
        <p:nvSpPr>
          <p:cNvPr id="5" name="Alatunnisteen paikkamerkki 4">
            <a:extLst>
              <a:ext uri="{FF2B5EF4-FFF2-40B4-BE49-F238E27FC236}">
                <a16:creationId xmlns:a16="http://schemas.microsoft.com/office/drawing/2014/main" id="{B723F1C2-1163-430C-8DAD-41627C699955}"/>
              </a:ext>
            </a:extLst>
          </p:cNvPr>
          <p:cNvSpPr>
            <a:spLocks noGrp="1"/>
          </p:cNvSpPr>
          <p:nvPr>
            <p:ph type="ftr" sz="quarter" idx="11"/>
          </p:nvPr>
        </p:nvSpPr>
        <p:spPr/>
        <p:txBody>
          <a:bodyPr/>
          <a:lstStyle/>
          <a:p>
            <a:pPr>
              <a:defRPr/>
            </a:pPr>
            <a:endParaRPr lang="fi-FI"/>
          </a:p>
        </p:txBody>
      </p:sp>
      <p:sp>
        <p:nvSpPr>
          <p:cNvPr id="6" name="Dian numeron paikkamerkki 5">
            <a:extLst>
              <a:ext uri="{FF2B5EF4-FFF2-40B4-BE49-F238E27FC236}">
                <a16:creationId xmlns:a16="http://schemas.microsoft.com/office/drawing/2014/main" id="{CE5D8A6E-389A-4F7B-80DD-C9E94A9947ED}"/>
              </a:ext>
            </a:extLst>
          </p:cNvPr>
          <p:cNvSpPr>
            <a:spLocks noGrp="1"/>
          </p:cNvSpPr>
          <p:nvPr>
            <p:ph type="sldNum" sz="quarter" idx="12"/>
          </p:nvPr>
        </p:nvSpPr>
        <p:spPr/>
        <p:txBody>
          <a:bodyPr/>
          <a:lstStyle/>
          <a:p>
            <a:pPr>
              <a:defRPr/>
            </a:pPr>
            <a:fld id="{98AC36C8-14ED-174F-91BC-FEED42DCEDD6}" type="slidenum">
              <a:rPr lang="fi-FI"/>
              <a:pPr>
                <a:defRPr/>
              </a:pPr>
              <a:t>18</a:t>
            </a:fld>
            <a:endParaRPr lang="fi-FI"/>
          </a:p>
        </p:txBody>
      </p:sp>
    </p:spTree>
    <p:extLst>
      <p:ext uri="{BB962C8B-B14F-4D97-AF65-F5344CB8AC3E}">
        <p14:creationId xmlns:p14="http://schemas.microsoft.com/office/powerpoint/2010/main" val="569716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497B9C-E63C-403E-B836-83E7159DE5AD}"/>
              </a:ext>
            </a:extLst>
          </p:cNvPr>
          <p:cNvSpPr>
            <a:spLocks noGrp="1"/>
          </p:cNvSpPr>
          <p:nvPr>
            <p:ph type="title"/>
          </p:nvPr>
        </p:nvSpPr>
        <p:spPr/>
        <p:txBody>
          <a:bodyPr/>
          <a:lstStyle/>
          <a:p>
            <a:r>
              <a:rPr lang="fi-FI" sz="2000" dirty="0"/>
              <a:t>Esimerkki:</a:t>
            </a:r>
            <a:br>
              <a:rPr lang="fi-FI" sz="2000" dirty="0"/>
            </a:br>
            <a:r>
              <a:rPr lang="fi-FI" dirty="0"/>
              <a:t>Ympäristöopin vuosiluokkaistetut tavoitteet neljännelle luokalle</a:t>
            </a:r>
          </a:p>
        </p:txBody>
      </p:sp>
      <p:sp>
        <p:nvSpPr>
          <p:cNvPr id="3" name="Sisällön paikkamerkki 2">
            <a:extLst>
              <a:ext uri="{FF2B5EF4-FFF2-40B4-BE49-F238E27FC236}">
                <a16:creationId xmlns:a16="http://schemas.microsoft.com/office/drawing/2014/main" id="{6C5F77F5-0EF1-4327-A7F4-DB8097E5B132}"/>
              </a:ext>
            </a:extLst>
          </p:cNvPr>
          <p:cNvSpPr>
            <a:spLocks noGrp="1"/>
          </p:cNvSpPr>
          <p:nvPr>
            <p:ph idx="1"/>
          </p:nvPr>
        </p:nvSpPr>
        <p:spPr>
          <a:xfrm>
            <a:off x="457200" y="1600200"/>
            <a:ext cx="8229600" cy="4684113"/>
          </a:xfrm>
        </p:spPr>
        <p:txBody>
          <a:bodyPr/>
          <a:lstStyle/>
          <a:p>
            <a:r>
              <a:rPr lang="fi-FI"/>
              <a:t>Ympäristöopin tavoitteet vuosiluokalla 4:</a:t>
            </a:r>
          </a:p>
          <a:p>
            <a:endParaRPr lang="fi-FI"/>
          </a:p>
          <a:p>
            <a:r>
              <a:rPr lang="fi-FI"/>
              <a:t>T2, T4, T5, T9, T11, T14, T16</a:t>
            </a:r>
            <a:br>
              <a:rPr lang="fi-FI"/>
            </a:br>
            <a:endParaRPr lang="fi-FI"/>
          </a:p>
          <a:p>
            <a:r>
              <a:rPr lang="fi-FI" b="1"/>
              <a:t>Merkitys, arvot ja asenteet</a:t>
            </a:r>
            <a:br>
              <a:rPr lang="fi-FI" b="1"/>
            </a:br>
            <a:r>
              <a:rPr lang="fi-FI" b="1"/>
              <a:t>T2 </a:t>
            </a:r>
            <a:r>
              <a:rPr lang="fi-FI"/>
              <a:t>Ohjata ja kannustaa oppilasta asettamaan omia opiskelutavoitteita ja työskentelemään pitkäjänteisesti niiden saavuttamiseksi sekä tunnistamaan omaa ympäristöopin osaamistaan.</a:t>
            </a:r>
            <a:br>
              <a:rPr lang="fi-FI"/>
            </a:br>
            <a:r>
              <a:rPr lang="fi-FI"/>
              <a:t/>
            </a:r>
            <a:br>
              <a:rPr lang="fi-FI"/>
            </a:br>
            <a:endParaRPr lang="fi-FI" b="1"/>
          </a:p>
          <a:p>
            <a:endParaRPr lang="fi-FI"/>
          </a:p>
          <a:p>
            <a:endParaRPr lang="fi-FI"/>
          </a:p>
        </p:txBody>
      </p:sp>
      <p:sp>
        <p:nvSpPr>
          <p:cNvPr id="4" name="Päivämäärän paikkamerkki 3">
            <a:extLst>
              <a:ext uri="{FF2B5EF4-FFF2-40B4-BE49-F238E27FC236}">
                <a16:creationId xmlns:a16="http://schemas.microsoft.com/office/drawing/2014/main" id="{95F7DC8A-9D11-4E60-80FC-640BA83B34CD}"/>
              </a:ext>
            </a:extLst>
          </p:cNvPr>
          <p:cNvSpPr>
            <a:spLocks noGrp="1"/>
          </p:cNvSpPr>
          <p:nvPr>
            <p:ph type="dt" sz="half" idx="10"/>
          </p:nvPr>
        </p:nvSpPr>
        <p:spPr/>
        <p:txBody>
          <a:bodyPr/>
          <a:lstStyle/>
          <a:p>
            <a:pPr>
              <a:defRPr/>
            </a:pPr>
            <a:fld id="{64F52795-5AEB-5C46-8ABF-2C235A7DBF4D}" type="datetime1">
              <a:rPr lang="fi-FI"/>
              <a:pPr>
                <a:defRPr/>
              </a:pPr>
              <a:t>29.9.2018</a:t>
            </a:fld>
            <a:endParaRPr lang="fi-FI"/>
          </a:p>
        </p:txBody>
      </p:sp>
      <p:sp>
        <p:nvSpPr>
          <p:cNvPr id="5" name="Alatunnisteen paikkamerkki 4">
            <a:extLst>
              <a:ext uri="{FF2B5EF4-FFF2-40B4-BE49-F238E27FC236}">
                <a16:creationId xmlns:a16="http://schemas.microsoft.com/office/drawing/2014/main" id="{31897144-539D-4505-8B37-0E9E7CE8A083}"/>
              </a:ext>
            </a:extLst>
          </p:cNvPr>
          <p:cNvSpPr>
            <a:spLocks noGrp="1"/>
          </p:cNvSpPr>
          <p:nvPr>
            <p:ph type="ftr" sz="quarter" idx="11"/>
          </p:nvPr>
        </p:nvSpPr>
        <p:spPr/>
        <p:txBody>
          <a:bodyPr/>
          <a:lstStyle/>
          <a:p>
            <a:pPr>
              <a:defRPr/>
            </a:pPr>
            <a:endParaRPr lang="fi-FI"/>
          </a:p>
        </p:txBody>
      </p:sp>
      <p:sp>
        <p:nvSpPr>
          <p:cNvPr id="6" name="Dian numeron paikkamerkki 5">
            <a:extLst>
              <a:ext uri="{FF2B5EF4-FFF2-40B4-BE49-F238E27FC236}">
                <a16:creationId xmlns:a16="http://schemas.microsoft.com/office/drawing/2014/main" id="{F7732941-2CB3-4E43-A02F-4F7A13C020D9}"/>
              </a:ext>
            </a:extLst>
          </p:cNvPr>
          <p:cNvSpPr>
            <a:spLocks noGrp="1"/>
          </p:cNvSpPr>
          <p:nvPr>
            <p:ph type="sldNum" sz="quarter" idx="12"/>
          </p:nvPr>
        </p:nvSpPr>
        <p:spPr/>
        <p:txBody>
          <a:bodyPr/>
          <a:lstStyle/>
          <a:p>
            <a:pPr>
              <a:defRPr/>
            </a:pPr>
            <a:fld id="{98AC36C8-14ED-174F-91BC-FEED42DCEDD6}" type="slidenum">
              <a:rPr lang="fi-FI"/>
              <a:pPr>
                <a:defRPr/>
              </a:pPr>
              <a:t>19</a:t>
            </a:fld>
            <a:endParaRPr lang="fi-FI"/>
          </a:p>
        </p:txBody>
      </p:sp>
    </p:spTree>
    <p:extLst>
      <p:ext uri="{BB962C8B-B14F-4D97-AF65-F5344CB8AC3E}">
        <p14:creationId xmlns:p14="http://schemas.microsoft.com/office/powerpoint/2010/main" val="914485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AlcAAAG5CAYAAACjnRHrAAAV2klEQVR4Xu3WMREAAAgDMerfNCZ+DAI65Bh+5wgQIECAAAECBDKBZUuGCBAgQIAAAQIETlx5Ag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o8nckBuh7oghsAAAAASUVORK5CYII="/>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fi-FI" sz="1350">
              <a:solidFill>
                <a:prstClr val="black"/>
              </a:solidFill>
              <a:latin typeface="Calibri" panose="020F0502020204030204"/>
              <a:ea typeface="+mn-ea"/>
              <a:cs typeface="+mn-cs"/>
            </a:endParaRPr>
          </a:p>
        </p:txBody>
      </p:sp>
      <p:sp>
        <p:nvSpPr>
          <p:cNvPr id="3" name="AutoShape 4" descr="data:image/png;base64,iVBORw0KGgoAAAANSUhEUgAAAlcAAAG5CAYAAACjnRHrAAAV2klEQVR4Xu3WMREAAAgDMerfNCZ+DAI65Bh+5wgQIECAAAECBDKBZUuGCBAgQIAAAQIETlx5Ag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qIqxDTFAECBAgQIEBAXPkBAgQIECBAgEAoIK5CTFMECBAgQIAAAXHlBwgQIECAAAECoYC4CjFNESBAgAABAgTElR8gQIAAAQIECIQC4irENEWAAAECBAgQEFd+gAABAgQIECAQCoirENMUAQIECBAgQEBc+QECBAgQIECAQCggrkJMUwQIECBAgAABceUHCBAgQIAAAQKhgLgKMU0RIECAAAECBMSVHyBAgAABAgQIhALiKsQ0RYAAAQIECBAQV36AAAECBAgQIBAKiKsQ0xQBAgQIECBAQFz5AQIECBAgQIBAKCCuQkxTBAgQIECAAAFx5QcIECBAgAABAqGAuAoxTREgQIAAAQIExJUfIECAAAECBAiEAuIqxDRFgAABAgQIEBBXfoAAAQIECBAgEAo8nckBuh7oghsAAAAASUVORK5CYII="/>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fi-FI" sz="1350">
              <a:solidFill>
                <a:prstClr val="black"/>
              </a:solidFill>
              <a:latin typeface="Calibri" panose="020F0502020204030204"/>
              <a:ea typeface="+mn-ea"/>
              <a:cs typeface="+mn-cs"/>
            </a:endParaRPr>
          </a:p>
        </p:txBody>
      </p:sp>
      <p:pic>
        <p:nvPicPr>
          <p:cNvPr id="4" name="Kuva 3"/>
          <p:cNvPicPr>
            <a:picLocks noChangeAspect="1"/>
          </p:cNvPicPr>
          <p:nvPr/>
        </p:nvPicPr>
        <p:blipFill>
          <a:blip r:embed="rId2"/>
          <a:stretch>
            <a:fillRect/>
          </a:stretch>
        </p:blipFill>
        <p:spPr>
          <a:xfrm>
            <a:off x="554142" y="1407968"/>
            <a:ext cx="8097691" cy="4073237"/>
          </a:xfrm>
          <a:prstGeom prst="rect">
            <a:avLst/>
          </a:prstGeom>
        </p:spPr>
      </p:pic>
    </p:spTree>
    <p:extLst>
      <p:ext uri="{BB962C8B-B14F-4D97-AF65-F5344CB8AC3E}">
        <p14:creationId xmlns:p14="http://schemas.microsoft.com/office/powerpoint/2010/main" val="1267447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585846-B04C-4D80-8AB0-E60C504B92C9}"/>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EAB5C8B6-6A53-4732-BE8C-FA0D8F7F715C}"/>
              </a:ext>
            </a:extLst>
          </p:cNvPr>
          <p:cNvSpPr>
            <a:spLocks noGrp="1"/>
          </p:cNvSpPr>
          <p:nvPr>
            <p:ph idx="1"/>
          </p:nvPr>
        </p:nvSpPr>
        <p:spPr>
          <a:xfrm>
            <a:off x="457200" y="392502"/>
            <a:ext cx="8229600" cy="5934944"/>
          </a:xfrm>
        </p:spPr>
        <p:txBody>
          <a:bodyPr/>
          <a:lstStyle/>
          <a:p>
            <a:r>
              <a:rPr lang="fi-FI" b="1" dirty="0"/>
              <a:t>Tutkimisen ja toimimisen taidot</a:t>
            </a:r>
            <a:br>
              <a:rPr lang="fi-FI" b="1" dirty="0"/>
            </a:br>
            <a:r>
              <a:rPr lang="fi-FI" b="1" dirty="0"/>
              <a:t>T4</a:t>
            </a:r>
            <a:r>
              <a:rPr lang="fi-FI" dirty="0"/>
              <a:t> Rohkaista oppilasta muodostamaan kysymyksiä eri aihepiireistä sekä käyttämään niitä tutkimusten ja muun toiminnan lähtökohtana</a:t>
            </a:r>
            <a:br>
              <a:rPr lang="fi-FI" dirty="0"/>
            </a:br>
            <a:r>
              <a:rPr lang="fi-FI" b="1" dirty="0"/>
              <a:t>T5</a:t>
            </a:r>
            <a:r>
              <a:rPr lang="fi-FI" dirty="0"/>
              <a:t> Ohjata oppilasta suunnittelemaan ja toteuttamaan pieniä tutkimuksia, tekemään havaintoja ja mittauksia monipuolisissa oppimisympäristöissä eri aisteja ja tutkimus- ja mittausvälineitä käyttäen.</a:t>
            </a:r>
            <a:br>
              <a:rPr lang="fi-FI" dirty="0"/>
            </a:br>
            <a:r>
              <a:rPr lang="fi-FI" b="1" dirty="0"/>
              <a:t>T9</a:t>
            </a:r>
            <a:r>
              <a:rPr lang="fi-FI" dirty="0"/>
              <a:t> Ohjata oppilasta tutkimaan ja toimimaan sekä liikkumaan ja retkeilemään luonnossa ja rakennetussa ympäristössä.</a:t>
            </a:r>
            <a:br>
              <a:rPr lang="fi-FI" dirty="0"/>
            </a:br>
            <a:r>
              <a:rPr lang="fi-FI" b="1" dirty="0"/>
              <a:t>T11</a:t>
            </a:r>
            <a:r>
              <a:rPr lang="fi-FI" dirty="0"/>
              <a:t> Ohjata oppilasta käyttämään tieto- ja viestintäteknologiaa tiedon hankinnassa, käsittelyssä ja esittämisessä sekä vuorovaikutuksen välineenä vastuullisesti, turvallisesti ja ergonomisesti</a:t>
            </a:r>
          </a:p>
        </p:txBody>
      </p:sp>
      <p:sp>
        <p:nvSpPr>
          <p:cNvPr id="4" name="Päivämäärän paikkamerkki 3">
            <a:extLst>
              <a:ext uri="{FF2B5EF4-FFF2-40B4-BE49-F238E27FC236}">
                <a16:creationId xmlns:a16="http://schemas.microsoft.com/office/drawing/2014/main" id="{0A280394-F91B-4C98-984B-87A234680AB9}"/>
              </a:ext>
            </a:extLst>
          </p:cNvPr>
          <p:cNvSpPr>
            <a:spLocks noGrp="1"/>
          </p:cNvSpPr>
          <p:nvPr>
            <p:ph type="dt" sz="half" idx="10"/>
          </p:nvPr>
        </p:nvSpPr>
        <p:spPr/>
        <p:txBody>
          <a:bodyPr/>
          <a:lstStyle/>
          <a:p>
            <a:pPr>
              <a:defRPr/>
            </a:pPr>
            <a:fld id="{64F52795-5AEB-5C46-8ABF-2C235A7DBF4D}" type="datetime1">
              <a:rPr lang="fi-FI"/>
              <a:pPr>
                <a:defRPr/>
              </a:pPr>
              <a:t>29.9.2018</a:t>
            </a:fld>
            <a:endParaRPr lang="fi-FI"/>
          </a:p>
        </p:txBody>
      </p:sp>
      <p:sp>
        <p:nvSpPr>
          <p:cNvPr id="5" name="Alatunnisteen paikkamerkki 4">
            <a:extLst>
              <a:ext uri="{FF2B5EF4-FFF2-40B4-BE49-F238E27FC236}">
                <a16:creationId xmlns:a16="http://schemas.microsoft.com/office/drawing/2014/main" id="{4DA179F5-4FC8-4179-A196-10DBD6BACAC4}"/>
              </a:ext>
            </a:extLst>
          </p:cNvPr>
          <p:cNvSpPr>
            <a:spLocks noGrp="1"/>
          </p:cNvSpPr>
          <p:nvPr>
            <p:ph type="ftr" sz="quarter" idx="11"/>
          </p:nvPr>
        </p:nvSpPr>
        <p:spPr/>
        <p:txBody>
          <a:bodyPr/>
          <a:lstStyle/>
          <a:p>
            <a:pPr>
              <a:defRPr/>
            </a:pPr>
            <a:endParaRPr lang="fi-FI"/>
          </a:p>
        </p:txBody>
      </p:sp>
      <p:sp>
        <p:nvSpPr>
          <p:cNvPr id="6" name="Dian numeron paikkamerkki 5">
            <a:extLst>
              <a:ext uri="{FF2B5EF4-FFF2-40B4-BE49-F238E27FC236}">
                <a16:creationId xmlns:a16="http://schemas.microsoft.com/office/drawing/2014/main" id="{AF027C31-C20A-4370-8B99-877B0E8A6C26}"/>
              </a:ext>
            </a:extLst>
          </p:cNvPr>
          <p:cNvSpPr>
            <a:spLocks noGrp="1"/>
          </p:cNvSpPr>
          <p:nvPr>
            <p:ph type="sldNum" sz="quarter" idx="12"/>
          </p:nvPr>
        </p:nvSpPr>
        <p:spPr/>
        <p:txBody>
          <a:bodyPr/>
          <a:lstStyle/>
          <a:p>
            <a:pPr>
              <a:defRPr/>
            </a:pPr>
            <a:fld id="{98AC36C8-14ED-174F-91BC-FEED42DCEDD6}" type="slidenum">
              <a:rPr lang="fi-FI"/>
              <a:pPr>
                <a:defRPr/>
              </a:pPr>
              <a:t>20</a:t>
            </a:fld>
            <a:endParaRPr lang="fi-FI"/>
          </a:p>
        </p:txBody>
      </p:sp>
    </p:spTree>
    <p:extLst>
      <p:ext uri="{BB962C8B-B14F-4D97-AF65-F5344CB8AC3E}">
        <p14:creationId xmlns:p14="http://schemas.microsoft.com/office/powerpoint/2010/main" val="494149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B30C97-342D-4073-B96A-11CE3EFE7DA8}"/>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504CE5E5-3DFC-4E88-B1D2-C88222D568D2}"/>
              </a:ext>
            </a:extLst>
          </p:cNvPr>
          <p:cNvSpPr>
            <a:spLocks noGrp="1"/>
          </p:cNvSpPr>
          <p:nvPr>
            <p:ph idx="1"/>
          </p:nvPr>
        </p:nvSpPr>
        <p:spPr>
          <a:xfrm>
            <a:off x="457200" y="852578"/>
            <a:ext cx="8229600" cy="5446113"/>
          </a:xfrm>
        </p:spPr>
        <p:txBody>
          <a:bodyPr/>
          <a:lstStyle/>
          <a:p>
            <a:r>
              <a:rPr lang="fi-FI" b="1"/>
              <a:t>Tiedot ja ymmärrys</a:t>
            </a:r>
            <a:br>
              <a:rPr lang="fi-FI" b="1"/>
            </a:br>
            <a:r>
              <a:rPr lang="fi-FI" b="1"/>
              <a:t>T14</a:t>
            </a:r>
            <a:r>
              <a:rPr lang="fi-FI"/>
              <a:t> Ohjata oppilasta hankkimaan luotettavaa tietoa, ilmaisemaan perustelleen erilaisia näkemyksiä sekä tulkitsemaan ja arvioimaan kriittisesti tietolähteitä ja näkökulmia</a:t>
            </a:r>
            <a:br>
              <a:rPr lang="fi-FI"/>
            </a:br>
            <a:r>
              <a:rPr lang="fi-FI" b="1"/>
              <a:t>T16</a:t>
            </a:r>
            <a:r>
              <a:rPr lang="fi-FI"/>
              <a:t> Ohjata oppilasta maantieteelliseen ajatteluun, hahmottamaan omaa ympäristöään ja koko maailmaa sekä harjaannuttamaan kartankäyttö- ja muita geomediataitoja.</a:t>
            </a:r>
            <a:br>
              <a:rPr lang="fi-FI"/>
            </a:br>
            <a:endParaRPr lang="fi-FI"/>
          </a:p>
        </p:txBody>
      </p:sp>
      <p:sp>
        <p:nvSpPr>
          <p:cNvPr id="4" name="Päivämäärän paikkamerkki 3">
            <a:extLst>
              <a:ext uri="{FF2B5EF4-FFF2-40B4-BE49-F238E27FC236}">
                <a16:creationId xmlns:a16="http://schemas.microsoft.com/office/drawing/2014/main" id="{60CB2F08-BE45-4547-B128-E84AEB23CCD7}"/>
              </a:ext>
            </a:extLst>
          </p:cNvPr>
          <p:cNvSpPr>
            <a:spLocks noGrp="1"/>
          </p:cNvSpPr>
          <p:nvPr>
            <p:ph type="dt" sz="half" idx="10"/>
          </p:nvPr>
        </p:nvSpPr>
        <p:spPr/>
        <p:txBody>
          <a:bodyPr/>
          <a:lstStyle/>
          <a:p>
            <a:pPr>
              <a:defRPr/>
            </a:pPr>
            <a:fld id="{64F52795-5AEB-5C46-8ABF-2C235A7DBF4D}" type="datetime1">
              <a:rPr lang="fi-FI"/>
              <a:pPr>
                <a:defRPr/>
              </a:pPr>
              <a:t>29.9.2018</a:t>
            </a:fld>
            <a:endParaRPr lang="fi-FI"/>
          </a:p>
        </p:txBody>
      </p:sp>
      <p:sp>
        <p:nvSpPr>
          <p:cNvPr id="5" name="Alatunnisteen paikkamerkki 4">
            <a:extLst>
              <a:ext uri="{FF2B5EF4-FFF2-40B4-BE49-F238E27FC236}">
                <a16:creationId xmlns:a16="http://schemas.microsoft.com/office/drawing/2014/main" id="{CBF68C10-C9AF-4D62-BA82-53E63C14727B}"/>
              </a:ext>
            </a:extLst>
          </p:cNvPr>
          <p:cNvSpPr>
            <a:spLocks noGrp="1"/>
          </p:cNvSpPr>
          <p:nvPr>
            <p:ph type="ftr" sz="quarter" idx="11"/>
          </p:nvPr>
        </p:nvSpPr>
        <p:spPr/>
        <p:txBody>
          <a:bodyPr/>
          <a:lstStyle/>
          <a:p>
            <a:pPr>
              <a:defRPr/>
            </a:pPr>
            <a:endParaRPr lang="fi-FI"/>
          </a:p>
        </p:txBody>
      </p:sp>
      <p:sp>
        <p:nvSpPr>
          <p:cNvPr id="6" name="Dian numeron paikkamerkki 5">
            <a:extLst>
              <a:ext uri="{FF2B5EF4-FFF2-40B4-BE49-F238E27FC236}">
                <a16:creationId xmlns:a16="http://schemas.microsoft.com/office/drawing/2014/main" id="{44E11944-965D-40AA-A466-A9C7F32A5458}"/>
              </a:ext>
            </a:extLst>
          </p:cNvPr>
          <p:cNvSpPr>
            <a:spLocks noGrp="1"/>
          </p:cNvSpPr>
          <p:nvPr>
            <p:ph type="sldNum" sz="quarter" idx="12"/>
          </p:nvPr>
        </p:nvSpPr>
        <p:spPr/>
        <p:txBody>
          <a:bodyPr/>
          <a:lstStyle/>
          <a:p>
            <a:pPr>
              <a:defRPr/>
            </a:pPr>
            <a:fld id="{98AC36C8-14ED-174F-91BC-FEED42DCEDD6}" type="slidenum">
              <a:rPr lang="fi-FI"/>
              <a:pPr>
                <a:defRPr/>
              </a:pPr>
              <a:t>21</a:t>
            </a:fld>
            <a:endParaRPr lang="fi-FI"/>
          </a:p>
        </p:txBody>
      </p:sp>
    </p:spTree>
    <p:extLst>
      <p:ext uri="{BB962C8B-B14F-4D97-AF65-F5344CB8AC3E}">
        <p14:creationId xmlns:p14="http://schemas.microsoft.com/office/powerpoint/2010/main" val="931307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5C9BA4-B1DC-41B7-9897-F22925B4AF90}"/>
              </a:ext>
            </a:extLst>
          </p:cNvPr>
          <p:cNvSpPr>
            <a:spLocks noGrp="1"/>
          </p:cNvSpPr>
          <p:nvPr>
            <p:ph type="title"/>
          </p:nvPr>
        </p:nvSpPr>
        <p:spPr/>
        <p:txBody>
          <a:bodyPr/>
          <a:lstStyle/>
          <a:p>
            <a:r>
              <a:rPr lang="fi-FI" sz="3200" b="1"/>
              <a:t>Esimerkki</a:t>
            </a:r>
            <a:r>
              <a:rPr lang="fi-FI" sz="3200"/>
              <a:t> arviointitiedon dokumentoinnista ja siirtämisestä lukuvuoden aikana neljännellä luokalla</a:t>
            </a:r>
          </a:p>
        </p:txBody>
      </p:sp>
      <p:sp>
        <p:nvSpPr>
          <p:cNvPr id="3" name="Sisällön paikkamerkki 2">
            <a:extLst>
              <a:ext uri="{FF2B5EF4-FFF2-40B4-BE49-F238E27FC236}">
                <a16:creationId xmlns:a16="http://schemas.microsoft.com/office/drawing/2014/main" id="{268E6075-1910-4278-BCBE-6193885A1AE9}"/>
              </a:ext>
            </a:extLst>
          </p:cNvPr>
          <p:cNvSpPr>
            <a:spLocks noGrp="1"/>
          </p:cNvSpPr>
          <p:nvPr>
            <p:ph idx="1"/>
          </p:nvPr>
        </p:nvSpPr>
        <p:spPr>
          <a:xfrm>
            <a:off x="457200" y="1600200"/>
            <a:ext cx="8229600" cy="5115434"/>
          </a:xfrm>
        </p:spPr>
        <p:txBody>
          <a:bodyPr/>
          <a:lstStyle/>
          <a:p>
            <a:r>
              <a:rPr lang="fi-FI"/>
              <a:t>arviointikansio jokaisella oppilaalla </a:t>
            </a:r>
          </a:p>
          <a:p>
            <a:r>
              <a:rPr lang="fi-FI"/>
              <a:t>ennen </a:t>
            </a:r>
            <a:r>
              <a:rPr lang="fi-FI" err="1"/>
              <a:t>syyslomaa</a:t>
            </a:r>
            <a:r>
              <a:rPr lang="fi-FI"/>
              <a:t> arvioinnit taulukoina käymään kotiin:</a:t>
            </a:r>
          </a:p>
          <a:p>
            <a:pPr>
              <a:buFont typeface="Wingdings" charset="0"/>
              <a:buChar char="v"/>
            </a:pPr>
            <a:r>
              <a:rPr lang="fi-FI"/>
              <a:t>äidinkielen T11 / S2 T8 + kirjoitelma- ja saneluvihko</a:t>
            </a:r>
          </a:p>
          <a:p>
            <a:pPr>
              <a:buFont typeface="Wingdings" charset="0"/>
              <a:buChar char="v"/>
            </a:pPr>
            <a:r>
              <a:rPr lang="fi-FI"/>
              <a:t>matematiikan T7 ja T13 + koe</a:t>
            </a:r>
          </a:p>
          <a:p>
            <a:pPr>
              <a:buFont typeface="Wingdings" charset="0"/>
              <a:buChar char="v"/>
            </a:pPr>
            <a:r>
              <a:rPr lang="fi-FI"/>
              <a:t>ympäristöopin T9 ja T11 + vihko ja Pedanetin oma tila</a:t>
            </a:r>
          </a:p>
          <a:p>
            <a:pPr>
              <a:buFont typeface="Wingdings" charset="0"/>
              <a:buChar char="v"/>
            </a:pPr>
            <a:r>
              <a:rPr lang="fi-FI"/>
              <a:t>yhteiskuntaopin T7 + vihko</a:t>
            </a:r>
          </a:p>
          <a:p>
            <a:pPr>
              <a:buFont typeface="Wingdings" charset="0"/>
              <a:buChar char="v"/>
            </a:pPr>
            <a:r>
              <a:rPr lang="fi-FI"/>
              <a:t>Työskentelytaidot (oppimaan oppimisen taidot)</a:t>
            </a:r>
          </a:p>
          <a:p>
            <a:r>
              <a:rPr lang="fi-FI"/>
              <a:t>Nämä liittyvät syksyn aikana toteutuneisiin opintokokonaisuuksiin.</a:t>
            </a:r>
          </a:p>
          <a:p>
            <a:r>
              <a:rPr lang="fi-FI"/>
              <a:t>Oppilas merkitsee oman arviointinsa päiväyksellä taulukkoon.</a:t>
            </a:r>
          </a:p>
          <a:p>
            <a:r>
              <a:rPr lang="fi-FI"/>
              <a:t>Opettaja merkitsee oman arviointinsa taulukkoon.</a:t>
            </a:r>
          </a:p>
          <a:p>
            <a:endParaRPr lang="fi-FI"/>
          </a:p>
          <a:p>
            <a:pPr marL="0" indent="0">
              <a:buNone/>
            </a:pPr>
            <a:endParaRPr lang="fi-FI"/>
          </a:p>
        </p:txBody>
      </p:sp>
      <p:sp>
        <p:nvSpPr>
          <p:cNvPr id="4" name="Päivämäärän paikkamerkki 3">
            <a:extLst>
              <a:ext uri="{FF2B5EF4-FFF2-40B4-BE49-F238E27FC236}">
                <a16:creationId xmlns:a16="http://schemas.microsoft.com/office/drawing/2014/main" id="{423E5F3D-A162-4C1C-BC7A-2B172FDC3C83}"/>
              </a:ext>
            </a:extLst>
          </p:cNvPr>
          <p:cNvSpPr>
            <a:spLocks noGrp="1"/>
          </p:cNvSpPr>
          <p:nvPr>
            <p:ph type="dt" sz="half" idx="10"/>
          </p:nvPr>
        </p:nvSpPr>
        <p:spPr/>
        <p:txBody>
          <a:bodyPr/>
          <a:lstStyle/>
          <a:p>
            <a:pPr>
              <a:defRPr/>
            </a:pPr>
            <a:fld id="{64F52795-5AEB-5C46-8ABF-2C235A7DBF4D}" type="datetime1">
              <a:rPr lang="fi-FI"/>
              <a:pPr>
                <a:defRPr/>
              </a:pPr>
              <a:t>29.9.2018</a:t>
            </a:fld>
            <a:endParaRPr lang="fi-FI"/>
          </a:p>
        </p:txBody>
      </p:sp>
      <p:sp>
        <p:nvSpPr>
          <p:cNvPr id="5" name="Alatunnisteen paikkamerkki 4">
            <a:extLst>
              <a:ext uri="{FF2B5EF4-FFF2-40B4-BE49-F238E27FC236}">
                <a16:creationId xmlns:a16="http://schemas.microsoft.com/office/drawing/2014/main" id="{0B70BD13-DF4F-4A81-B152-A5091B81A078}"/>
              </a:ext>
            </a:extLst>
          </p:cNvPr>
          <p:cNvSpPr>
            <a:spLocks noGrp="1"/>
          </p:cNvSpPr>
          <p:nvPr>
            <p:ph type="ftr" sz="quarter" idx="11"/>
          </p:nvPr>
        </p:nvSpPr>
        <p:spPr/>
        <p:txBody>
          <a:bodyPr/>
          <a:lstStyle/>
          <a:p>
            <a:pPr>
              <a:defRPr/>
            </a:pPr>
            <a:endParaRPr lang="fi-FI"/>
          </a:p>
        </p:txBody>
      </p:sp>
      <p:sp>
        <p:nvSpPr>
          <p:cNvPr id="6" name="Dian numeron paikkamerkki 5">
            <a:extLst>
              <a:ext uri="{FF2B5EF4-FFF2-40B4-BE49-F238E27FC236}">
                <a16:creationId xmlns:a16="http://schemas.microsoft.com/office/drawing/2014/main" id="{5140B070-289D-4FD4-82CA-8866ED9CA8F9}"/>
              </a:ext>
            </a:extLst>
          </p:cNvPr>
          <p:cNvSpPr>
            <a:spLocks noGrp="1"/>
          </p:cNvSpPr>
          <p:nvPr>
            <p:ph type="sldNum" sz="quarter" idx="12"/>
          </p:nvPr>
        </p:nvSpPr>
        <p:spPr/>
        <p:txBody>
          <a:bodyPr/>
          <a:lstStyle/>
          <a:p>
            <a:pPr>
              <a:defRPr/>
            </a:pPr>
            <a:fld id="{98AC36C8-14ED-174F-91BC-FEED42DCEDD6}" type="slidenum">
              <a:rPr lang="fi-FI"/>
              <a:pPr>
                <a:defRPr/>
              </a:pPr>
              <a:t>22</a:t>
            </a:fld>
            <a:endParaRPr lang="fi-FI"/>
          </a:p>
        </p:txBody>
      </p:sp>
    </p:spTree>
    <p:extLst>
      <p:ext uri="{BB962C8B-B14F-4D97-AF65-F5344CB8AC3E}">
        <p14:creationId xmlns:p14="http://schemas.microsoft.com/office/powerpoint/2010/main" val="3980932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9481A0-1BDA-42AD-9B52-BFF71BA61404}"/>
              </a:ext>
            </a:extLst>
          </p:cNvPr>
          <p:cNvSpPr>
            <a:spLocks noGrp="1"/>
          </p:cNvSpPr>
          <p:nvPr>
            <p:ph type="title"/>
          </p:nvPr>
        </p:nvSpPr>
        <p:spPr/>
        <p:txBody>
          <a:bodyPr/>
          <a:lstStyle/>
          <a:p>
            <a:r>
              <a:rPr lang="fi-FI" b="1"/>
              <a:t>Esimerkki</a:t>
            </a:r>
            <a:r>
              <a:rPr lang="fi-FI"/>
              <a:t> oppilaan arviointikansion taulukosta neljännellä luokalla</a:t>
            </a:r>
          </a:p>
        </p:txBody>
      </p:sp>
      <p:graphicFrame>
        <p:nvGraphicFramePr>
          <p:cNvPr id="8" name="Sisällön paikkamerkki 7">
            <a:extLst>
              <a:ext uri="{FF2B5EF4-FFF2-40B4-BE49-F238E27FC236}">
                <a16:creationId xmlns:a16="http://schemas.microsoft.com/office/drawing/2014/main" id="{E3495CFC-3BFB-4B43-9937-FDD37789E26E}"/>
              </a:ext>
            </a:extLst>
          </p:cNvPr>
          <p:cNvGraphicFramePr>
            <a:graphicFrameLocks noGrp="1"/>
          </p:cNvGraphicFramePr>
          <p:nvPr>
            <p:ph idx="1"/>
            <p:extLst>
              <p:ext uri="{D42A27DB-BD31-4B8C-83A1-F6EECF244321}">
                <p14:modId xmlns:p14="http://schemas.microsoft.com/office/powerpoint/2010/main" val="1649740869"/>
              </p:ext>
            </p:extLst>
          </p:nvPr>
        </p:nvGraphicFramePr>
        <p:xfrm>
          <a:off x="460075" y="1754037"/>
          <a:ext cx="8229596" cy="4663440"/>
        </p:xfrm>
        <a:graphic>
          <a:graphicData uri="http://schemas.openxmlformats.org/drawingml/2006/table">
            <a:tbl>
              <a:tblPr firstRow="1" firstCol="1" bandRow="1">
                <a:tableStyleId>{5C22544A-7EE6-4342-B048-85BDC9FD1C3A}</a:tableStyleId>
              </a:tblPr>
              <a:tblGrid>
                <a:gridCol w="1703177">
                  <a:extLst>
                    <a:ext uri="{9D8B030D-6E8A-4147-A177-3AD203B41FA5}">
                      <a16:colId xmlns:a16="http://schemas.microsoft.com/office/drawing/2014/main" val="622492992"/>
                    </a:ext>
                  </a:extLst>
                </a:gridCol>
                <a:gridCol w="1977931">
                  <a:extLst>
                    <a:ext uri="{9D8B030D-6E8A-4147-A177-3AD203B41FA5}">
                      <a16:colId xmlns:a16="http://schemas.microsoft.com/office/drawing/2014/main" val="3228463679"/>
                    </a:ext>
                  </a:extLst>
                </a:gridCol>
                <a:gridCol w="1492598">
                  <a:extLst>
                    <a:ext uri="{9D8B030D-6E8A-4147-A177-3AD203B41FA5}">
                      <a16:colId xmlns:a16="http://schemas.microsoft.com/office/drawing/2014/main" val="1833197082"/>
                    </a:ext>
                  </a:extLst>
                </a:gridCol>
                <a:gridCol w="1394328">
                  <a:extLst>
                    <a:ext uri="{9D8B030D-6E8A-4147-A177-3AD203B41FA5}">
                      <a16:colId xmlns:a16="http://schemas.microsoft.com/office/drawing/2014/main" val="2252746694"/>
                    </a:ext>
                  </a:extLst>
                </a:gridCol>
                <a:gridCol w="1661562">
                  <a:extLst>
                    <a:ext uri="{9D8B030D-6E8A-4147-A177-3AD203B41FA5}">
                      <a16:colId xmlns:a16="http://schemas.microsoft.com/office/drawing/2014/main" val="2645524987"/>
                    </a:ext>
                  </a:extLst>
                </a:gridCol>
              </a:tblGrid>
              <a:tr h="2827866">
                <a:tc>
                  <a:txBody>
                    <a:bodyPr/>
                    <a:lstStyle/>
                    <a:p>
                      <a:pPr algn="l">
                        <a:spcAft>
                          <a:spcPts val="0"/>
                        </a:spcAft>
                      </a:pPr>
                      <a:r>
                        <a:rPr lang="fi-FI" sz="1800">
                          <a:solidFill>
                            <a:schemeClr val="tx1"/>
                          </a:solidFill>
                          <a:effectLst/>
                        </a:rPr>
                        <a:t>T9 ohjata oppilasta tutkimaan ja toimimaan sekä liikkumaan ja retkeilemään luonnossa ja rakennetussa ympäristössä</a:t>
                      </a:r>
                    </a:p>
                    <a:p>
                      <a:pPr algn="l">
                        <a:spcAft>
                          <a:spcPts val="0"/>
                        </a:spcAft>
                      </a:pPr>
                      <a:r>
                        <a:rPr lang="fi-FI" sz="1800">
                          <a:solidFill>
                            <a:schemeClr val="tx1"/>
                          </a:solidFill>
                          <a:effectLst/>
                        </a:rPr>
                        <a:t>Ympäristössä toimiminen ja tutkiminen</a:t>
                      </a:r>
                    </a:p>
                  </a:txBody>
                  <a:tcPr marL="65405" marR="68580" marT="0" marB="0">
                    <a:noFill/>
                  </a:tcPr>
                </a:tc>
                <a:tc>
                  <a:txBody>
                    <a:bodyPr/>
                    <a:lstStyle/>
                    <a:p>
                      <a:pPr algn="l">
                        <a:spcAft>
                          <a:spcPts val="0"/>
                        </a:spcAft>
                      </a:pPr>
                      <a:r>
                        <a:rPr lang="fi-FI" sz="1800">
                          <a:solidFill>
                            <a:schemeClr val="tx1"/>
                          </a:solidFill>
                          <a:effectLst/>
                        </a:rPr>
                        <a:t>Oppilas muistaa retkelle sovitut säännöt.</a:t>
                      </a:r>
                    </a:p>
                  </a:txBody>
                  <a:tcPr marL="65405" marR="68580" marT="0" marB="0">
                    <a:noFill/>
                  </a:tcPr>
                </a:tc>
                <a:tc>
                  <a:txBody>
                    <a:bodyPr/>
                    <a:lstStyle/>
                    <a:p>
                      <a:pPr algn="l">
                        <a:spcAft>
                          <a:spcPts val="0"/>
                        </a:spcAft>
                      </a:pPr>
                      <a:r>
                        <a:rPr lang="fi-FI" sz="1800">
                          <a:solidFill>
                            <a:schemeClr val="tx1"/>
                          </a:solidFill>
                          <a:effectLst/>
                        </a:rPr>
                        <a:t>Oppilas ymmärtää, mikä on retken tarkoitus. </a:t>
                      </a:r>
                    </a:p>
                  </a:txBody>
                  <a:tcPr marL="65405" marR="68580" marT="0" marB="0">
                    <a:noFill/>
                  </a:tcPr>
                </a:tc>
                <a:tc>
                  <a:txBody>
                    <a:bodyPr/>
                    <a:lstStyle/>
                    <a:p>
                      <a:pPr algn="l">
                        <a:spcAft>
                          <a:spcPts val="0"/>
                        </a:spcAft>
                      </a:pPr>
                      <a:r>
                        <a:rPr lang="fi-FI" sz="1800">
                          <a:solidFill>
                            <a:schemeClr val="tx1"/>
                          </a:solidFill>
                          <a:effectLst/>
                        </a:rPr>
                        <a:t>Oppilas havainnoi ympäristöstään etukäteen sovittuja asioita. </a:t>
                      </a:r>
                    </a:p>
                  </a:txBody>
                  <a:tcPr marL="65405" marR="68580" marT="0" marB="0">
                    <a:noFill/>
                  </a:tcPr>
                </a:tc>
                <a:tc>
                  <a:txBody>
                    <a:bodyPr/>
                    <a:lstStyle/>
                    <a:p>
                      <a:pPr algn="l">
                        <a:spcAft>
                          <a:spcPts val="0"/>
                        </a:spcAft>
                      </a:pPr>
                      <a:r>
                        <a:rPr lang="fi-FI" sz="1800">
                          <a:solidFill>
                            <a:schemeClr val="tx1"/>
                          </a:solidFill>
                          <a:effectLst/>
                        </a:rPr>
                        <a:t>Oppilas osaa toimia, liikkua ja retkeillä luonnossa ja rakennetussa ympäristössä ohjeiden mukaisesti.</a:t>
                      </a:r>
                    </a:p>
                    <a:p>
                      <a:pPr algn="l">
                        <a:spcAft>
                          <a:spcPts val="0"/>
                        </a:spcAft>
                      </a:pPr>
                      <a:endParaRPr lang="fi-FI" sz="1800">
                        <a:solidFill>
                          <a:schemeClr val="tx1"/>
                        </a:solidFill>
                        <a:effectLst/>
                      </a:endParaRPr>
                    </a:p>
                    <a:p>
                      <a:pPr algn="l">
                        <a:spcAft>
                          <a:spcPts val="0"/>
                        </a:spcAft>
                      </a:pPr>
                      <a:r>
                        <a:rPr lang="fi-FI" sz="1800">
                          <a:solidFill>
                            <a:schemeClr val="tx1"/>
                          </a:solidFill>
                          <a:effectLst/>
                        </a:rPr>
                        <a:t>Oppilas osaa tehdä tutkimuksia ympäristössä ohjatusti sekä yksin että ryhmän jäsenenä.</a:t>
                      </a:r>
                    </a:p>
                  </a:txBody>
                  <a:tcPr marL="65405" marR="68580" marT="0" marB="0">
                    <a:noFill/>
                  </a:tcPr>
                </a:tc>
                <a:extLst>
                  <a:ext uri="{0D108BD9-81ED-4DB2-BD59-A6C34878D82A}">
                    <a16:rowId xmlns:a16="http://schemas.microsoft.com/office/drawing/2014/main" val="1312659846"/>
                  </a:ext>
                </a:extLst>
              </a:tr>
            </a:tbl>
          </a:graphicData>
        </a:graphic>
      </p:graphicFrame>
      <p:sp>
        <p:nvSpPr>
          <p:cNvPr id="4" name="Päivämäärän paikkamerkki 3">
            <a:extLst>
              <a:ext uri="{FF2B5EF4-FFF2-40B4-BE49-F238E27FC236}">
                <a16:creationId xmlns:a16="http://schemas.microsoft.com/office/drawing/2014/main" id="{0FBBE981-F00C-447E-82E8-AB07765FA828}"/>
              </a:ext>
            </a:extLst>
          </p:cNvPr>
          <p:cNvSpPr>
            <a:spLocks noGrp="1"/>
          </p:cNvSpPr>
          <p:nvPr>
            <p:ph type="dt" sz="half" idx="10"/>
          </p:nvPr>
        </p:nvSpPr>
        <p:spPr/>
        <p:txBody>
          <a:bodyPr/>
          <a:lstStyle/>
          <a:p>
            <a:pPr>
              <a:defRPr/>
            </a:pPr>
            <a:fld id="{64F52795-5AEB-5C46-8ABF-2C235A7DBF4D}" type="datetime1">
              <a:rPr lang="fi-FI"/>
              <a:pPr>
                <a:defRPr/>
              </a:pPr>
              <a:t>29.9.2018</a:t>
            </a:fld>
            <a:endParaRPr lang="fi-FI"/>
          </a:p>
        </p:txBody>
      </p:sp>
      <p:sp>
        <p:nvSpPr>
          <p:cNvPr id="5" name="Alatunnisteen paikkamerkki 4">
            <a:extLst>
              <a:ext uri="{FF2B5EF4-FFF2-40B4-BE49-F238E27FC236}">
                <a16:creationId xmlns:a16="http://schemas.microsoft.com/office/drawing/2014/main" id="{14DDF1C1-3B82-4CF2-8518-9B2A758BE52A}"/>
              </a:ext>
            </a:extLst>
          </p:cNvPr>
          <p:cNvSpPr>
            <a:spLocks noGrp="1"/>
          </p:cNvSpPr>
          <p:nvPr>
            <p:ph type="ftr" sz="quarter" idx="11"/>
          </p:nvPr>
        </p:nvSpPr>
        <p:spPr/>
        <p:txBody>
          <a:bodyPr/>
          <a:lstStyle/>
          <a:p>
            <a:pPr>
              <a:defRPr/>
            </a:pPr>
            <a:endParaRPr lang="fi-FI"/>
          </a:p>
        </p:txBody>
      </p:sp>
      <p:sp>
        <p:nvSpPr>
          <p:cNvPr id="6" name="Dian numeron paikkamerkki 5">
            <a:extLst>
              <a:ext uri="{FF2B5EF4-FFF2-40B4-BE49-F238E27FC236}">
                <a16:creationId xmlns:a16="http://schemas.microsoft.com/office/drawing/2014/main" id="{9B677954-63B4-4729-849A-2CD1E37E2CC9}"/>
              </a:ext>
            </a:extLst>
          </p:cNvPr>
          <p:cNvSpPr>
            <a:spLocks noGrp="1"/>
          </p:cNvSpPr>
          <p:nvPr>
            <p:ph type="sldNum" sz="quarter" idx="12"/>
          </p:nvPr>
        </p:nvSpPr>
        <p:spPr/>
        <p:txBody>
          <a:bodyPr/>
          <a:lstStyle/>
          <a:p>
            <a:pPr>
              <a:defRPr/>
            </a:pPr>
            <a:fld id="{98AC36C8-14ED-174F-91BC-FEED42DCEDD6}" type="slidenum">
              <a:rPr lang="fi-FI"/>
              <a:pPr>
                <a:defRPr/>
              </a:pPr>
              <a:t>23</a:t>
            </a:fld>
            <a:endParaRPr lang="fi-FI"/>
          </a:p>
        </p:txBody>
      </p:sp>
    </p:spTree>
    <p:extLst>
      <p:ext uri="{BB962C8B-B14F-4D97-AF65-F5344CB8AC3E}">
        <p14:creationId xmlns:p14="http://schemas.microsoft.com/office/powerpoint/2010/main" val="1801948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7ED4C5-CA64-4945-9381-660B48C9F0B7}"/>
              </a:ext>
            </a:extLst>
          </p:cNvPr>
          <p:cNvSpPr>
            <a:spLocks noGrp="1"/>
          </p:cNvSpPr>
          <p:nvPr>
            <p:ph type="title"/>
          </p:nvPr>
        </p:nvSpPr>
        <p:spPr/>
        <p:txBody>
          <a:bodyPr/>
          <a:lstStyle/>
          <a:p>
            <a:r>
              <a:rPr lang="fi-FI" err="1"/>
              <a:t>Ops</a:t>
            </a:r>
            <a:r>
              <a:rPr lang="fi-FI"/>
              <a:t>, opetus ja arviointi</a:t>
            </a:r>
          </a:p>
        </p:txBody>
      </p:sp>
      <p:sp>
        <p:nvSpPr>
          <p:cNvPr id="3" name="Sisällön paikkamerkki 2">
            <a:extLst>
              <a:ext uri="{FF2B5EF4-FFF2-40B4-BE49-F238E27FC236}">
                <a16:creationId xmlns:a16="http://schemas.microsoft.com/office/drawing/2014/main" id="{34C8720A-2A6B-4268-855D-D7C72D1DC3CA}"/>
              </a:ext>
            </a:extLst>
          </p:cNvPr>
          <p:cNvSpPr>
            <a:spLocks noGrp="1"/>
          </p:cNvSpPr>
          <p:nvPr>
            <p:ph idx="1"/>
          </p:nvPr>
        </p:nvSpPr>
        <p:spPr>
          <a:xfrm>
            <a:off x="547607" y="1716437"/>
            <a:ext cx="8397498" cy="4073929"/>
          </a:xfrm>
        </p:spPr>
        <p:txBody>
          <a:bodyPr/>
          <a:lstStyle/>
          <a:p>
            <a:r>
              <a:rPr lang="fi-FI" b="1"/>
              <a:t>T</a:t>
            </a:r>
            <a:r>
              <a:rPr lang="fi-FI"/>
              <a:t>avoite </a:t>
            </a:r>
            <a:r>
              <a:rPr lang="fi-FI" sz="2000"/>
              <a:t>(opetussuunnitelmasta)</a:t>
            </a:r>
          </a:p>
          <a:p>
            <a:r>
              <a:rPr lang="fi-FI" b="1"/>
              <a:t>T</a:t>
            </a:r>
            <a:r>
              <a:rPr lang="fi-FI"/>
              <a:t>oteutus </a:t>
            </a:r>
            <a:r>
              <a:rPr lang="fi-FI" sz="2000"/>
              <a:t>(sisältöjen avulla tavoitteisiin)</a:t>
            </a:r>
          </a:p>
          <a:p>
            <a:r>
              <a:rPr lang="fi-FI" b="1"/>
              <a:t>T</a:t>
            </a:r>
            <a:r>
              <a:rPr lang="fi-FI"/>
              <a:t>arkastelu </a:t>
            </a:r>
            <a:r>
              <a:rPr lang="fi-FI" sz="2000"/>
              <a:t>(Arviointi = missä määrin edistytty tavoitteessa)</a:t>
            </a:r>
          </a:p>
          <a:p>
            <a:pPr marL="0" indent="0">
              <a:buNone/>
            </a:pPr>
            <a:endParaRPr lang="fi-FI" sz="2800"/>
          </a:p>
          <a:p>
            <a:pPr>
              <a:buNone/>
            </a:pPr>
            <a:r>
              <a:rPr lang="fi-FI" sz="2800"/>
              <a:t>Tavoitteen, toteutuksen ja arvioinnin tulisi olla samassa linjassa</a:t>
            </a:r>
            <a:r>
              <a:rPr lang="fi-FI"/>
              <a:t>  (</a:t>
            </a:r>
            <a:r>
              <a:rPr lang="fi-FI" err="1"/>
              <a:t>Curricular</a:t>
            </a:r>
            <a:r>
              <a:rPr lang="fi-FI"/>
              <a:t> </a:t>
            </a:r>
            <a:r>
              <a:rPr lang="fi-FI" err="1"/>
              <a:t>Alignment</a:t>
            </a:r>
            <a:r>
              <a:rPr lang="fi-FI"/>
              <a:t>)</a:t>
            </a:r>
          </a:p>
          <a:p>
            <a:r>
              <a:rPr lang="fi-FI" sz="2800"/>
              <a:t>Opeta tavoitteena olevia asioita ja arvioi niitä.</a:t>
            </a:r>
          </a:p>
          <a:p>
            <a:pPr marL="0" indent="0">
              <a:buNone/>
            </a:pPr>
            <a:endParaRPr lang="fi-FI"/>
          </a:p>
        </p:txBody>
      </p:sp>
      <p:sp>
        <p:nvSpPr>
          <p:cNvPr id="4" name="Päivämäärän paikkamerkki 3">
            <a:extLst>
              <a:ext uri="{FF2B5EF4-FFF2-40B4-BE49-F238E27FC236}">
                <a16:creationId xmlns:a16="http://schemas.microsoft.com/office/drawing/2014/main" id="{61E6E7E2-A8B7-4085-BFCB-A9DAC585AAC6}"/>
              </a:ext>
            </a:extLst>
          </p:cNvPr>
          <p:cNvSpPr>
            <a:spLocks noGrp="1"/>
          </p:cNvSpPr>
          <p:nvPr>
            <p:ph type="dt" sz="half" idx="10"/>
          </p:nvPr>
        </p:nvSpPr>
        <p:spPr/>
        <p:txBody>
          <a:bodyPr/>
          <a:lstStyle/>
          <a:p>
            <a:pPr>
              <a:defRPr/>
            </a:pPr>
            <a:fld id="{64F52795-5AEB-5C46-8ABF-2C235A7DBF4D}" type="datetime1">
              <a:rPr lang="fi-FI"/>
              <a:pPr>
                <a:defRPr/>
              </a:pPr>
              <a:t>29.9.2018</a:t>
            </a:fld>
            <a:endParaRPr lang="fi-FI"/>
          </a:p>
        </p:txBody>
      </p:sp>
      <p:sp>
        <p:nvSpPr>
          <p:cNvPr id="5" name="Alatunnisteen paikkamerkki 4">
            <a:extLst>
              <a:ext uri="{FF2B5EF4-FFF2-40B4-BE49-F238E27FC236}">
                <a16:creationId xmlns:a16="http://schemas.microsoft.com/office/drawing/2014/main" id="{66BF13B2-C3B2-48A4-9563-DA7C5FF55A8F}"/>
              </a:ext>
            </a:extLst>
          </p:cNvPr>
          <p:cNvSpPr>
            <a:spLocks noGrp="1"/>
          </p:cNvSpPr>
          <p:nvPr>
            <p:ph type="ftr" sz="quarter" idx="11"/>
          </p:nvPr>
        </p:nvSpPr>
        <p:spPr/>
        <p:txBody>
          <a:bodyPr/>
          <a:lstStyle/>
          <a:p>
            <a:pPr>
              <a:defRPr/>
            </a:pPr>
            <a:endParaRPr lang="fi-FI"/>
          </a:p>
        </p:txBody>
      </p:sp>
      <p:sp>
        <p:nvSpPr>
          <p:cNvPr id="6" name="Dian numeron paikkamerkki 5">
            <a:extLst>
              <a:ext uri="{FF2B5EF4-FFF2-40B4-BE49-F238E27FC236}">
                <a16:creationId xmlns:a16="http://schemas.microsoft.com/office/drawing/2014/main" id="{2BBCD0FB-A2AB-45F6-8385-89988A494C17}"/>
              </a:ext>
            </a:extLst>
          </p:cNvPr>
          <p:cNvSpPr>
            <a:spLocks noGrp="1"/>
          </p:cNvSpPr>
          <p:nvPr>
            <p:ph type="sldNum" sz="quarter" idx="12"/>
          </p:nvPr>
        </p:nvSpPr>
        <p:spPr/>
        <p:txBody>
          <a:bodyPr/>
          <a:lstStyle/>
          <a:p>
            <a:pPr>
              <a:defRPr/>
            </a:pPr>
            <a:fld id="{98AC36C8-14ED-174F-91BC-FEED42DCEDD6}" type="slidenum">
              <a:rPr lang="fi-FI"/>
              <a:pPr>
                <a:defRPr/>
              </a:pPr>
              <a:t>24</a:t>
            </a:fld>
            <a:endParaRPr lang="fi-FI"/>
          </a:p>
        </p:txBody>
      </p:sp>
    </p:spTree>
    <p:extLst>
      <p:ext uri="{BB962C8B-B14F-4D97-AF65-F5344CB8AC3E}">
        <p14:creationId xmlns:p14="http://schemas.microsoft.com/office/powerpoint/2010/main" val="3173953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F2CB61-38B3-41BA-8EE9-7FE754D49F32}"/>
              </a:ext>
            </a:extLst>
          </p:cNvPr>
          <p:cNvSpPr>
            <a:spLocks noGrp="1"/>
          </p:cNvSpPr>
          <p:nvPr>
            <p:ph type="title"/>
          </p:nvPr>
        </p:nvSpPr>
        <p:spPr>
          <a:xfrm>
            <a:off x="457200" y="274638"/>
            <a:ext cx="8229600" cy="821029"/>
          </a:xfrm>
        </p:spPr>
        <p:txBody>
          <a:bodyPr/>
          <a:lstStyle/>
          <a:p>
            <a:r>
              <a:rPr lang="fi-FI" err="1"/>
              <a:t>Peda.netin</a:t>
            </a:r>
            <a:r>
              <a:rPr lang="fi-FI"/>
              <a:t> arviointityöväline</a:t>
            </a:r>
          </a:p>
        </p:txBody>
      </p:sp>
      <p:sp>
        <p:nvSpPr>
          <p:cNvPr id="3" name="Sisällön paikkamerkki 2">
            <a:extLst>
              <a:ext uri="{FF2B5EF4-FFF2-40B4-BE49-F238E27FC236}">
                <a16:creationId xmlns:a16="http://schemas.microsoft.com/office/drawing/2014/main" id="{7B7D9813-8A73-4931-B200-CFA00E2A9AF0}"/>
              </a:ext>
            </a:extLst>
          </p:cNvPr>
          <p:cNvSpPr>
            <a:spLocks noGrp="1"/>
          </p:cNvSpPr>
          <p:nvPr>
            <p:ph idx="1"/>
          </p:nvPr>
        </p:nvSpPr>
        <p:spPr>
          <a:xfrm>
            <a:off x="457200" y="1181637"/>
            <a:ext cx="8229600" cy="4944526"/>
          </a:xfrm>
        </p:spPr>
        <p:txBody>
          <a:bodyPr/>
          <a:lstStyle/>
          <a:p>
            <a:pPr marL="0" indent="0">
              <a:buNone/>
            </a:pPr>
            <a:r>
              <a:rPr lang="fi-FI"/>
              <a:t>Pilotin tuloksia:</a:t>
            </a:r>
          </a:p>
          <a:p>
            <a:r>
              <a:rPr lang="fi-FI"/>
              <a:t>Helppo käyttää, jos </a:t>
            </a:r>
            <a:r>
              <a:rPr lang="fi-FI" err="1"/>
              <a:t>Peda.netin</a:t>
            </a:r>
            <a:r>
              <a:rPr lang="fi-FI"/>
              <a:t> peruskäyttötaidot olemassa</a:t>
            </a:r>
          </a:p>
          <a:p>
            <a:r>
              <a:rPr lang="fi-FI"/>
              <a:t>Oppilaat oppivat nopeasti käytön</a:t>
            </a:r>
          </a:p>
          <a:p>
            <a:r>
              <a:rPr lang="fi-FI"/>
              <a:t>Alkuopetukseen liian vaativa työväline</a:t>
            </a:r>
          </a:p>
          <a:p>
            <a:r>
              <a:rPr lang="fi-FI"/>
              <a:t>Vaatii silti kokonaisuuden hahmottamista (tavoite, kriteeri, edistyminen opintojaksossa vs. oppiaineessa)</a:t>
            </a:r>
          </a:p>
          <a:p>
            <a:r>
              <a:rPr lang="fi-FI"/>
              <a:t>Osa pilotoijista piti työläänä, osa työtään helpottavana</a:t>
            </a:r>
          </a:p>
          <a:p>
            <a:r>
              <a:rPr lang="fi-FI"/>
              <a:t>Opetusryhmällä myös iso merkitys</a:t>
            </a:r>
          </a:p>
          <a:p>
            <a:pPr marL="0" indent="0">
              <a:buNone/>
            </a:pPr>
            <a:endParaRPr lang="fi-FI"/>
          </a:p>
          <a:p>
            <a:pPr marL="0" indent="0">
              <a:buNone/>
            </a:pPr>
            <a:endParaRPr lang="fi-FI"/>
          </a:p>
        </p:txBody>
      </p:sp>
      <p:sp>
        <p:nvSpPr>
          <p:cNvPr id="4" name="Päivämäärän paikkamerkki 3">
            <a:extLst>
              <a:ext uri="{FF2B5EF4-FFF2-40B4-BE49-F238E27FC236}">
                <a16:creationId xmlns:a16="http://schemas.microsoft.com/office/drawing/2014/main" id="{645F9F9E-7BBE-464C-8261-42F32B75CA54}"/>
              </a:ext>
            </a:extLst>
          </p:cNvPr>
          <p:cNvSpPr>
            <a:spLocks noGrp="1"/>
          </p:cNvSpPr>
          <p:nvPr>
            <p:ph type="dt" sz="half" idx="10"/>
          </p:nvPr>
        </p:nvSpPr>
        <p:spPr/>
        <p:txBody>
          <a:bodyPr/>
          <a:lstStyle/>
          <a:p>
            <a:pPr>
              <a:defRPr/>
            </a:pPr>
            <a:fld id="{64F52795-5AEB-5C46-8ABF-2C235A7DBF4D}" type="datetime1">
              <a:rPr lang="fi-FI"/>
              <a:pPr>
                <a:defRPr/>
              </a:pPr>
              <a:t>29.9.2018</a:t>
            </a:fld>
            <a:endParaRPr lang="fi-FI"/>
          </a:p>
        </p:txBody>
      </p:sp>
      <p:sp>
        <p:nvSpPr>
          <p:cNvPr id="5" name="Alatunnisteen paikkamerkki 4">
            <a:extLst>
              <a:ext uri="{FF2B5EF4-FFF2-40B4-BE49-F238E27FC236}">
                <a16:creationId xmlns:a16="http://schemas.microsoft.com/office/drawing/2014/main" id="{138B7CE9-7717-47FB-91A6-70D5FB2F46A5}"/>
              </a:ext>
            </a:extLst>
          </p:cNvPr>
          <p:cNvSpPr>
            <a:spLocks noGrp="1"/>
          </p:cNvSpPr>
          <p:nvPr>
            <p:ph type="ftr" sz="quarter" idx="11"/>
          </p:nvPr>
        </p:nvSpPr>
        <p:spPr/>
        <p:txBody>
          <a:bodyPr/>
          <a:lstStyle/>
          <a:p>
            <a:pPr>
              <a:defRPr/>
            </a:pPr>
            <a:endParaRPr lang="fi-FI"/>
          </a:p>
        </p:txBody>
      </p:sp>
      <p:sp>
        <p:nvSpPr>
          <p:cNvPr id="6" name="Dian numeron paikkamerkki 5">
            <a:extLst>
              <a:ext uri="{FF2B5EF4-FFF2-40B4-BE49-F238E27FC236}">
                <a16:creationId xmlns:a16="http://schemas.microsoft.com/office/drawing/2014/main" id="{1723FECF-A692-4D21-83D2-9211C5D19C96}"/>
              </a:ext>
            </a:extLst>
          </p:cNvPr>
          <p:cNvSpPr>
            <a:spLocks noGrp="1"/>
          </p:cNvSpPr>
          <p:nvPr>
            <p:ph type="sldNum" sz="quarter" idx="12"/>
          </p:nvPr>
        </p:nvSpPr>
        <p:spPr/>
        <p:txBody>
          <a:bodyPr/>
          <a:lstStyle/>
          <a:p>
            <a:pPr>
              <a:defRPr/>
            </a:pPr>
            <a:fld id="{98AC36C8-14ED-174F-91BC-FEED42DCEDD6}" type="slidenum">
              <a:rPr lang="fi-FI"/>
              <a:pPr>
                <a:defRPr/>
              </a:pPr>
              <a:t>25</a:t>
            </a:fld>
            <a:endParaRPr lang="fi-FI"/>
          </a:p>
        </p:txBody>
      </p:sp>
    </p:spTree>
    <p:extLst>
      <p:ext uri="{BB962C8B-B14F-4D97-AF65-F5344CB8AC3E}">
        <p14:creationId xmlns:p14="http://schemas.microsoft.com/office/powerpoint/2010/main" val="1198299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F2CB61-38B3-41BA-8EE9-7FE754D49F32}"/>
              </a:ext>
            </a:extLst>
          </p:cNvPr>
          <p:cNvSpPr>
            <a:spLocks noGrp="1"/>
          </p:cNvSpPr>
          <p:nvPr>
            <p:ph type="title"/>
          </p:nvPr>
        </p:nvSpPr>
        <p:spPr>
          <a:xfrm>
            <a:off x="457200" y="274638"/>
            <a:ext cx="8229600" cy="821029"/>
          </a:xfrm>
        </p:spPr>
        <p:txBody>
          <a:bodyPr/>
          <a:lstStyle/>
          <a:p>
            <a:r>
              <a:rPr lang="fi-FI" err="1"/>
              <a:t>Peda.netin</a:t>
            </a:r>
            <a:r>
              <a:rPr lang="fi-FI"/>
              <a:t> arviointityöväline</a:t>
            </a:r>
          </a:p>
        </p:txBody>
      </p:sp>
      <p:sp>
        <p:nvSpPr>
          <p:cNvPr id="3" name="Sisällön paikkamerkki 2">
            <a:extLst>
              <a:ext uri="{FF2B5EF4-FFF2-40B4-BE49-F238E27FC236}">
                <a16:creationId xmlns:a16="http://schemas.microsoft.com/office/drawing/2014/main" id="{7B7D9813-8A73-4931-B200-CFA00E2A9AF0}"/>
              </a:ext>
            </a:extLst>
          </p:cNvPr>
          <p:cNvSpPr>
            <a:spLocks noGrp="1"/>
          </p:cNvSpPr>
          <p:nvPr>
            <p:ph idx="1"/>
          </p:nvPr>
        </p:nvSpPr>
        <p:spPr>
          <a:xfrm>
            <a:off x="457200" y="1181637"/>
            <a:ext cx="8229600" cy="4944526"/>
          </a:xfrm>
        </p:spPr>
        <p:txBody>
          <a:bodyPr/>
          <a:lstStyle/>
          <a:p>
            <a:r>
              <a:rPr lang="fi-FI"/>
              <a:t>On käytettävissä lukuvuonna 2018-2019, vaikka edelleen kehitys kesken, päivityksiä tulee koko ajan (ulkonäöllisiä ja toiminnallisia; tallennettu arviointitieto ei häviä)</a:t>
            </a:r>
          </a:p>
          <a:p>
            <a:r>
              <a:rPr lang="fi-FI"/>
              <a:t>Ohjevideot </a:t>
            </a:r>
            <a:r>
              <a:rPr lang="fi-FI" err="1"/>
              <a:t>Peda.netissa</a:t>
            </a:r>
            <a:r>
              <a:rPr lang="fi-FI"/>
              <a:t> pilotin sivuilla</a:t>
            </a:r>
          </a:p>
          <a:p>
            <a:r>
              <a:rPr lang="fi-FI"/>
              <a:t>Koulutus koulukohtaisesti halukkaille opettajille (koulutustarjotin </a:t>
            </a:r>
            <a:r>
              <a:rPr lang="fi-FI" err="1"/>
              <a:t>POSKE:ssa</a:t>
            </a:r>
            <a:r>
              <a:rPr lang="fi-FI"/>
              <a:t>)</a:t>
            </a:r>
          </a:p>
          <a:p>
            <a:endParaRPr lang="fi-FI"/>
          </a:p>
          <a:p>
            <a:endParaRPr lang="fi-FI"/>
          </a:p>
          <a:p>
            <a:pPr marL="0" indent="0">
              <a:buNone/>
            </a:pPr>
            <a:endParaRPr lang="fi-FI"/>
          </a:p>
          <a:p>
            <a:pPr marL="0" indent="0">
              <a:buNone/>
            </a:pPr>
            <a:endParaRPr lang="fi-FI"/>
          </a:p>
        </p:txBody>
      </p:sp>
      <p:sp>
        <p:nvSpPr>
          <p:cNvPr id="4" name="Päivämäärän paikkamerkki 3">
            <a:extLst>
              <a:ext uri="{FF2B5EF4-FFF2-40B4-BE49-F238E27FC236}">
                <a16:creationId xmlns:a16="http://schemas.microsoft.com/office/drawing/2014/main" id="{645F9F9E-7BBE-464C-8261-42F32B75CA54}"/>
              </a:ext>
            </a:extLst>
          </p:cNvPr>
          <p:cNvSpPr>
            <a:spLocks noGrp="1"/>
          </p:cNvSpPr>
          <p:nvPr>
            <p:ph type="dt" sz="half" idx="10"/>
          </p:nvPr>
        </p:nvSpPr>
        <p:spPr/>
        <p:txBody>
          <a:bodyPr/>
          <a:lstStyle/>
          <a:p>
            <a:pPr>
              <a:defRPr/>
            </a:pPr>
            <a:fld id="{64F52795-5AEB-5C46-8ABF-2C235A7DBF4D}" type="datetime1">
              <a:rPr lang="fi-FI"/>
              <a:pPr>
                <a:defRPr/>
              </a:pPr>
              <a:t>29.9.2018</a:t>
            </a:fld>
            <a:endParaRPr lang="fi-FI"/>
          </a:p>
        </p:txBody>
      </p:sp>
      <p:sp>
        <p:nvSpPr>
          <p:cNvPr id="5" name="Alatunnisteen paikkamerkki 4">
            <a:extLst>
              <a:ext uri="{FF2B5EF4-FFF2-40B4-BE49-F238E27FC236}">
                <a16:creationId xmlns:a16="http://schemas.microsoft.com/office/drawing/2014/main" id="{138B7CE9-7717-47FB-91A6-70D5FB2F46A5}"/>
              </a:ext>
            </a:extLst>
          </p:cNvPr>
          <p:cNvSpPr>
            <a:spLocks noGrp="1"/>
          </p:cNvSpPr>
          <p:nvPr>
            <p:ph type="ftr" sz="quarter" idx="11"/>
          </p:nvPr>
        </p:nvSpPr>
        <p:spPr/>
        <p:txBody>
          <a:bodyPr/>
          <a:lstStyle/>
          <a:p>
            <a:pPr>
              <a:defRPr/>
            </a:pPr>
            <a:endParaRPr lang="fi-FI"/>
          </a:p>
        </p:txBody>
      </p:sp>
      <p:sp>
        <p:nvSpPr>
          <p:cNvPr id="6" name="Dian numeron paikkamerkki 5">
            <a:extLst>
              <a:ext uri="{FF2B5EF4-FFF2-40B4-BE49-F238E27FC236}">
                <a16:creationId xmlns:a16="http://schemas.microsoft.com/office/drawing/2014/main" id="{1723FECF-A692-4D21-83D2-9211C5D19C96}"/>
              </a:ext>
            </a:extLst>
          </p:cNvPr>
          <p:cNvSpPr>
            <a:spLocks noGrp="1"/>
          </p:cNvSpPr>
          <p:nvPr>
            <p:ph type="sldNum" sz="quarter" idx="12"/>
          </p:nvPr>
        </p:nvSpPr>
        <p:spPr/>
        <p:txBody>
          <a:bodyPr/>
          <a:lstStyle/>
          <a:p>
            <a:pPr>
              <a:defRPr/>
            </a:pPr>
            <a:fld id="{98AC36C8-14ED-174F-91BC-FEED42DCEDD6}" type="slidenum">
              <a:rPr lang="fi-FI"/>
              <a:pPr>
                <a:defRPr/>
              </a:pPr>
              <a:t>26</a:t>
            </a:fld>
            <a:endParaRPr lang="fi-FI"/>
          </a:p>
        </p:txBody>
      </p:sp>
    </p:spTree>
    <p:extLst>
      <p:ext uri="{BB962C8B-B14F-4D97-AF65-F5344CB8AC3E}">
        <p14:creationId xmlns:p14="http://schemas.microsoft.com/office/powerpoint/2010/main" val="786619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DB4710-8CDD-45E9-BC40-A72DEBFB2225}"/>
              </a:ext>
            </a:extLst>
          </p:cNvPr>
          <p:cNvSpPr>
            <a:spLocks noGrp="1"/>
          </p:cNvSpPr>
          <p:nvPr>
            <p:ph type="title"/>
          </p:nvPr>
        </p:nvSpPr>
        <p:spPr>
          <a:xfrm>
            <a:off x="457200" y="274638"/>
            <a:ext cx="8229600" cy="740434"/>
          </a:xfrm>
        </p:spPr>
        <p:txBody>
          <a:bodyPr/>
          <a:lstStyle/>
          <a:p>
            <a:r>
              <a:rPr lang="fi-FI"/>
              <a:t>S2</a:t>
            </a:r>
          </a:p>
        </p:txBody>
      </p:sp>
      <p:sp>
        <p:nvSpPr>
          <p:cNvPr id="3" name="Sisällön paikkamerkki 2">
            <a:extLst>
              <a:ext uri="{FF2B5EF4-FFF2-40B4-BE49-F238E27FC236}">
                <a16:creationId xmlns:a16="http://schemas.microsoft.com/office/drawing/2014/main" id="{088E4B53-8AFE-43E1-95AE-5E283232E960}"/>
              </a:ext>
            </a:extLst>
          </p:cNvPr>
          <p:cNvSpPr>
            <a:spLocks noGrp="1"/>
          </p:cNvSpPr>
          <p:nvPr>
            <p:ph idx="1"/>
          </p:nvPr>
        </p:nvSpPr>
        <p:spPr>
          <a:xfrm>
            <a:off x="457200" y="1025106"/>
            <a:ext cx="8229600" cy="5101057"/>
          </a:xfrm>
        </p:spPr>
        <p:txBody>
          <a:bodyPr/>
          <a:lstStyle/>
          <a:p>
            <a:pPr>
              <a:spcBef>
                <a:spcPts val="600"/>
              </a:spcBef>
            </a:pPr>
            <a:r>
              <a:rPr lang="fi-FI"/>
              <a:t>Suomi toisena kielenä -oppilaan </a:t>
            </a:r>
            <a:r>
              <a:rPr lang="fi-FI" b="1"/>
              <a:t>KAIKKI OPETTAJAT</a:t>
            </a:r>
            <a:r>
              <a:rPr lang="fi-FI"/>
              <a:t> osallistuvat myös oppilaan suomi toisena kielenä ja kirjallisuus -lukuvuosiarviointiin. </a:t>
            </a:r>
            <a:endParaRPr lang="en-US"/>
          </a:p>
          <a:p>
            <a:pPr>
              <a:spcBef>
                <a:spcPts val="600"/>
              </a:spcBef>
            </a:pPr>
            <a:r>
              <a:rPr lang="fi-FI"/>
              <a:t>Arvioinnin kohteena on eri oppiaineiden kielen havainnointi. </a:t>
            </a:r>
          </a:p>
          <a:p>
            <a:pPr>
              <a:spcBef>
                <a:spcPts val="600"/>
              </a:spcBef>
            </a:pPr>
            <a:r>
              <a:rPr lang="fi-FI"/>
              <a:t>Opettajan tehtävänä ohjata oppilasta havaitsemaan, miten suomen kieltä käytetään ko. oppiaineen tunneilla. </a:t>
            </a:r>
          </a:p>
          <a:p>
            <a:pPr marL="0" indent="0">
              <a:spcBef>
                <a:spcPts val="600"/>
              </a:spcBef>
              <a:buNone/>
            </a:pPr>
            <a:endParaRPr lang="en-US"/>
          </a:p>
          <a:p>
            <a:pPr marL="0" indent="0">
              <a:spcBef>
                <a:spcPts val="600"/>
              </a:spcBef>
              <a:buNone/>
            </a:pPr>
            <a:r>
              <a:rPr lang="en-US" err="1"/>
              <a:t>POSKE:ssa</a:t>
            </a:r>
            <a:r>
              <a:rPr lang="en-US"/>
              <a:t> on </a:t>
            </a:r>
            <a:r>
              <a:rPr lang="en-US" err="1"/>
              <a:t>oma</a:t>
            </a:r>
            <a:r>
              <a:rPr lang="en-US"/>
              <a:t> </a:t>
            </a:r>
            <a:r>
              <a:rPr lang="en-US" err="1"/>
              <a:t>sivu</a:t>
            </a:r>
            <a:r>
              <a:rPr lang="en-US"/>
              <a:t> S2-oppilaiden </a:t>
            </a:r>
            <a:r>
              <a:rPr lang="en-US" err="1"/>
              <a:t>arviointiin</a:t>
            </a:r>
            <a:r>
              <a:rPr lang="en-US"/>
              <a:t> </a:t>
            </a:r>
            <a:r>
              <a:rPr lang="en-US" err="1"/>
              <a:t>yleisopetuksessa</a:t>
            </a:r>
            <a:r>
              <a:rPr lang="en-US"/>
              <a:t>.</a:t>
            </a:r>
          </a:p>
          <a:p>
            <a:pPr marL="0" indent="0">
              <a:spcBef>
                <a:spcPts val="600"/>
              </a:spcBef>
              <a:buNone/>
            </a:pPr>
            <a:r>
              <a:rPr lang="en-US"/>
              <a:t> </a:t>
            </a:r>
            <a:r>
              <a:rPr lang="en-US">
                <a:hlinkClick r:id="rId2"/>
              </a:rPr>
              <a:t>https://peda.net/jyvaskyla/pok/oppilasarviointi/arviointiohjeita/sy</a:t>
            </a:r>
            <a:endParaRPr lang="en-US"/>
          </a:p>
          <a:p>
            <a:pPr>
              <a:buNone/>
            </a:pPr>
            <a:endParaRPr lang="en-US"/>
          </a:p>
          <a:p>
            <a:pPr marL="0" indent="0">
              <a:spcBef>
                <a:spcPts val="600"/>
              </a:spcBef>
              <a:buNone/>
            </a:pPr>
            <a:r>
              <a:rPr lang="en-US"/>
              <a:t/>
            </a:r>
            <a:br>
              <a:rPr lang="en-US"/>
            </a:br>
            <a:endParaRPr lang="en-US"/>
          </a:p>
          <a:p>
            <a:endParaRPr lang="fi-FI"/>
          </a:p>
        </p:txBody>
      </p:sp>
      <p:sp>
        <p:nvSpPr>
          <p:cNvPr id="4" name="Päivämäärän paikkamerkki 3">
            <a:extLst>
              <a:ext uri="{FF2B5EF4-FFF2-40B4-BE49-F238E27FC236}">
                <a16:creationId xmlns:a16="http://schemas.microsoft.com/office/drawing/2014/main" id="{6B3CA27C-B0F7-4903-9C99-4B3E6C8FA529}"/>
              </a:ext>
            </a:extLst>
          </p:cNvPr>
          <p:cNvSpPr>
            <a:spLocks noGrp="1"/>
          </p:cNvSpPr>
          <p:nvPr>
            <p:ph type="dt" sz="half" idx="10"/>
          </p:nvPr>
        </p:nvSpPr>
        <p:spPr/>
        <p:txBody>
          <a:bodyPr/>
          <a:lstStyle/>
          <a:p>
            <a:pPr>
              <a:defRPr/>
            </a:pPr>
            <a:fld id="{64F52795-5AEB-5C46-8ABF-2C235A7DBF4D}" type="datetime1">
              <a:rPr lang="fi-FI"/>
              <a:pPr>
                <a:defRPr/>
              </a:pPr>
              <a:t>29.9.2018</a:t>
            </a:fld>
            <a:endParaRPr lang="fi-FI"/>
          </a:p>
        </p:txBody>
      </p:sp>
      <p:sp>
        <p:nvSpPr>
          <p:cNvPr id="5" name="Alatunnisteen paikkamerkki 4">
            <a:extLst>
              <a:ext uri="{FF2B5EF4-FFF2-40B4-BE49-F238E27FC236}">
                <a16:creationId xmlns:a16="http://schemas.microsoft.com/office/drawing/2014/main" id="{3F5C571E-92C1-4012-BC13-7324E1017D3C}"/>
              </a:ext>
            </a:extLst>
          </p:cNvPr>
          <p:cNvSpPr>
            <a:spLocks noGrp="1"/>
          </p:cNvSpPr>
          <p:nvPr>
            <p:ph type="ftr" sz="quarter" idx="11"/>
          </p:nvPr>
        </p:nvSpPr>
        <p:spPr/>
        <p:txBody>
          <a:bodyPr/>
          <a:lstStyle/>
          <a:p>
            <a:pPr>
              <a:defRPr/>
            </a:pPr>
            <a:endParaRPr lang="fi-FI"/>
          </a:p>
        </p:txBody>
      </p:sp>
      <p:sp>
        <p:nvSpPr>
          <p:cNvPr id="6" name="Dian numeron paikkamerkki 5">
            <a:extLst>
              <a:ext uri="{FF2B5EF4-FFF2-40B4-BE49-F238E27FC236}">
                <a16:creationId xmlns:a16="http://schemas.microsoft.com/office/drawing/2014/main" id="{B57D6862-053D-4BB4-9CD4-858E21605605}"/>
              </a:ext>
            </a:extLst>
          </p:cNvPr>
          <p:cNvSpPr>
            <a:spLocks noGrp="1"/>
          </p:cNvSpPr>
          <p:nvPr>
            <p:ph type="sldNum" sz="quarter" idx="12"/>
          </p:nvPr>
        </p:nvSpPr>
        <p:spPr/>
        <p:txBody>
          <a:bodyPr/>
          <a:lstStyle/>
          <a:p>
            <a:pPr>
              <a:defRPr/>
            </a:pPr>
            <a:fld id="{98AC36C8-14ED-174F-91BC-FEED42DCEDD6}" type="slidenum">
              <a:rPr lang="fi-FI"/>
              <a:pPr>
                <a:defRPr/>
              </a:pPr>
              <a:t>27</a:t>
            </a:fld>
            <a:endParaRPr lang="fi-FI"/>
          </a:p>
        </p:txBody>
      </p:sp>
    </p:spTree>
    <p:extLst>
      <p:ext uri="{BB962C8B-B14F-4D97-AF65-F5344CB8AC3E}">
        <p14:creationId xmlns:p14="http://schemas.microsoft.com/office/powerpoint/2010/main" val="917771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699" y="1118828"/>
            <a:ext cx="8572549" cy="5037700"/>
          </a:xfrm>
        </p:spPr>
        <p:txBody>
          <a:bodyPr/>
          <a:lstStyle/>
          <a:p>
            <a:pPr marL="0" indent="0">
              <a:buNone/>
            </a:pPr>
            <a:r>
              <a:rPr lang="fi-FI" sz="2800" dirty="0" smtClean="0"/>
              <a:t>Jarmo Lyhty</a:t>
            </a:r>
          </a:p>
          <a:p>
            <a:pPr marL="0" indent="0">
              <a:buNone/>
            </a:pPr>
            <a:r>
              <a:rPr lang="fi-FI" sz="2800" dirty="0" smtClean="0"/>
              <a:t>Juhani Lehtimäki</a:t>
            </a:r>
            <a:endParaRPr lang="fi-FI" sz="2800" dirty="0"/>
          </a:p>
          <a:p>
            <a:pPr marL="0" indent="0">
              <a:buNone/>
            </a:pPr>
            <a:r>
              <a:rPr lang="fi-FI" sz="2800" dirty="0" smtClean="0"/>
              <a:t>Tiia Hintsa</a:t>
            </a:r>
          </a:p>
          <a:p>
            <a:pPr marL="0" indent="0">
              <a:buNone/>
            </a:pPr>
            <a:r>
              <a:rPr lang="fi-FI" sz="2800" dirty="0" smtClean="0"/>
              <a:t>Marke Suni</a:t>
            </a:r>
            <a:endParaRPr lang="fi-FI" sz="2800" dirty="0"/>
          </a:p>
          <a:p>
            <a:pPr marL="0" indent="0">
              <a:buNone/>
            </a:pPr>
            <a:r>
              <a:rPr lang="fi-FI" sz="2800" dirty="0" smtClean="0"/>
              <a:t>Riikka Laakso</a:t>
            </a:r>
          </a:p>
          <a:p>
            <a:pPr marL="0" indent="0">
              <a:buNone/>
            </a:pPr>
            <a:r>
              <a:rPr lang="fi-FI" sz="2800" dirty="0" smtClean="0"/>
              <a:t>Simo Marttinen</a:t>
            </a:r>
          </a:p>
          <a:p>
            <a:pPr marL="0" indent="0">
              <a:buNone/>
            </a:pPr>
            <a:r>
              <a:rPr lang="fi-FI" sz="2800" dirty="0" smtClean="0"/>
              <a:t>Tuija Elina Lindström</a:t>
            </a:r>
          </a:p>
          <a:p>
            <a:pPr marL="0" indent="0">
              <a:buNone/>
            </a:pPr>
            <a:r>
              <a:rPr lang="fi-FI" sz="2800" dirty="0" smtClean="0"/>
              <a:t>Tuija-Leena Saikkonen</a:t>
            </a:r>
          </a:p>
          <a:p>
            <a:pPr marL="0" indent="0">
              <a:buNone/>
            </a:pPr>
            <a:r>
              <a:rPr lang="fi-FI" sz="2800" dirty="0" smtClean="0"/>
              <a:t>Pipsa Teerijoki</a:t>
            </a:r>
          </a:p>
          <a:p>
            <a:pPr marL="0" indent="0">
              <a:buNone/>
            </a:pPr>
            <a:endParaRPr lang="fi-FI" sz="2000" dirty="0"/>
          </a:p>
          <a:p>
            <a:pPr marL="0" indent="0">
              <a:buNone/>
            </a:pPr>
            <a:endParaRPr lang="fi-FI" sz="2000" dirty="0"/>
          </a:p>
          <a:p>
            <a:pPr marL="0" indent="0">
              <a:buNone/>
            </a:pPr>
            <a:endParaRPr lang="fi-FI" dirty="0"/>
          </a:p>
          <a:p>
            <a:pPr marL="0" indent="0">
              <a:buNone/>
            </a:pPr>
            <a:endParaRPr lang="fi-FI" dirty="0"/>
          </a:p>
        </p:txBody>
      </p:sp>
      <p:sp>
        <p:nvSpPr>
          <p:cNvPr id="4" name="Päivämäärän paikkamerkki 3"/>
          <p:cNvSpPr>
            <a:spLocks noGrp="1"/>
          </p:cNvSpPr>
          <p:nvPr>
            <p:ph type="dt" sz="half" idx="10"/>
          </p:nvPr>
        </p:nvSpPr>
        <p:spPr/>
        <p:txBody>
          <a:bodyPr/>
          <a:lstStyle/>
          <a:p>
            <a:pPr>
              <a:defRPr/>
            </a:pPr>
            <a:fld id="{64F52795-5AEB-5C46-8ABF-2C235A7DBF4D}" type="datetime1">
              <a:rPr lang="fi-FI" smtClean="0"/>
              <a:pPr>
                <a:defRPr/>
              </a:pPr>
              <a:t>29.9.2018</a:t>
            </a:fld>
            <a:endParaRPr lang="fi-FI"/>
          </a:p>
        </p:txBody>
      </p:sp>
      <p:sp>
        <p:nvSpPr>
          <p:cNvPr id="5" name="Alatunnisteen paikkamerkki 4"/>
          <p:cNvSpPr>
            <a:spLocks noGrp="1"/>
          </p:cNvSpPr>
          <p:nvPr>
            <p:ph type="ftr" sz="quarter" idx="11"/>
          </p:nvPr>
        </p:nvSpPr>
        <p:spPr>
          <a:xfrm>
            <a:off x="1563687" y="6429375"/>
            <a:ext cx="6130653" cy="365125"/>
          </a:xfrm>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98AC36C8-14ED-174F-91BC-FEED42DCEDD6}" type="slidenum">
              <a:rPr lang="fi-FI" smtClean="0"/>
              <a:pPr>
                <a:defRPr/>
              </a:pPr>
              <a:t>28</a:t>
            </a:fld>
            <a:endParaRPr lang="fi-FI"/>
          </a:p>
        </p:txBody>
      </p:sp>
      <p:sp>
        <p:nvSpPr>
          <p:cNvPr id="7" name="Otsikko 6"/>
          <p:cNvSpPr>
            <a:spLocks noGrp="1"/>
          </p:cNvSpPr>
          <p:nvPr>
            <p:ph type="title"/>
          </p:nvPr>
        </p:nvSpPr>
        <p:spPr>
          <a:xfrm>
            <a:off x="134694" y="274637"/>
            <a:ext cx="8229600" cy="690037"/>
          </a:xfrm>
        </p:spPr>
        <p:txBody>
          <a:bodyPr/>
          <a:lstStyle/>
          <a:p>
            <a:r>
              <a:rPr lang="fi-FI"/>
              <a:t>Ryhmät </a:t>
            </a:r>
          </a:p>
        </p:txBody>
      </p:sp>
    </p:spTree>
    <p:extLst>
      <p:ext uri="{BB962C8B-B14F-4D97-AF65-F5344CB8AC3E}">
        <p14:creationId xmlns:p14="http://schemas.microsoft.com/office/powerpoint/2010/main" val="902778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79DD68-A9AB-4957-8657-91AF94109221}"/>
              </a:ext>
            </a:extLst>
          </p:cNvPr>
          <p:cNvSpPr>
            <a:spLocks noGrp="1"/>
          </p:cNvSpPr>
          <p:nvPr>
            <p:ph type="title"/>
          </p:nvPr>
        </p:nvSpPr>
        <p:spPr/>
        <p:txBody>
          <a:bodyPr/>
          <a:lstStyle/>
          <a:p>
            <a:r>
              <a:rPr lang="fi-FI" dirty="0"/>
              <a:t>Tehtävänanto ryhmätyöhön 1 </a:t>
            </a:r>
            <a:endParaRPr lang="fi-FI" sz="2000" dirty="0"/>
          </a:p>
        </p:txBody>
      </p:sp>
      <p:sp>
        <p:nvSpPr>
          <p:cNvPr id="3" name="Sisällön paikkamerkki 2">
            <a:extLst>
              <a:ext uri="{FF2B5EF4-FFF2-40B4-BE49-F238E27FC236}">
                <a16:creationId xmlns:a16="http://schemas.microsoft.com/office/drawing/2014/main" id="{2ABFF2A6-54C1-48A4-B1CE-17BD3857CF15}"/>
              </a:ext>
            </a:extLst>
          </p:cNvPr>
          <p:cNvSpPr>
            <a:spLocks noGrp="1"/>
          </p:cNvSpPr>
          <p:nvPr>
            <p:ph idx="1"/>
          </p:nvPr>
        </p:nvSpPr>
        <p:spPr>
          <a:xfrm>
            <a:off x="284672" y="1283898"/>
            <a:ext cx="8402128" cy="4813510"/>
          </a:xfrm>
        </p:spPr>
        <p:txBody>
          <a:bodyPr/>
          <a:lstStyle/>
          <a:p>
            <a:r>
              <a:rPr lang="fi-FI" sz="2200" dirty="0"/>
              <a:t>Poimikaa </a:t>
            </a:r>
            <a:r>
              <a:rPr lang="fi-FI" sz="2200" dirty="0" err="1"/>
              <a:t>pedanetista</a:t>
            </a:r>
            <a:r>
              <a:rPr lang="fi-FI" sz="2200" dirty="0"/>
              <a:t> </a:t>
            </a:r>
            <a:r>
              <a:rPr lang="fi-FI" sz="2200" dirty="0">
                <a:hlinkClick r:id="rId3"/>
              </a:rPr>
              <a:t>https://peda.net/opetussuunnitelma/ksops/jyvaskyla</a:t>
            </a:r>
            <a:r>
              <a:rPr lang="fi-FI" sz="2200" dirty="0"/>
              <a:t> vuosiluokan kaikki </a:t>
            </a:r>
            <a:r>
              <a:rPr lang="fi-FI" sz="2200" b="1" u="sng" dirty="0"/>
              <a:t>arvioitavat</a:t>
            </a:r>
            <a:r>
              <a:rPr lang="fi-FI" sz="2200" dirty="0"/>
              <a:t> tavoitteet </a:t>
            </a:r>
            <a:endParaRPr lang="fi-FI" dirty="0"/>
          </a:p>
          <a:p>
            <a:r>
              <a:rPr lang="fi-FI" dirty="0"/>
              <a:t>Valitkaa tavoitelapuista vuosiluokkaistetut tavoitteet, kootkaa ne ryhmänne nähtäväksi.</a:t>
            </a:r>
          </a:p>
          <a:p>
            <a:r>
              <a:rPr lang="fi-FI" dirty="0"/>
              <a:t>Keskustelkaa, mitkä tavoitteista  ovat pitkäkestoisia/lyhyitä ja miksi?</a:t>
            </a:r>
            <a:endParaRPr lang="fi-FI" sz="1600" dirty="0">
              <a:highlight>
                <a:srgbClr val="FFFF00"/>
              </a:highlight>
            </a:endParaRPr>
          </a:p>
          <a:p>
            <a:r>
              <a:rPr lang="fi-FI" dirty="0"/>
              <a:t>Ryhmitelkää ja niputtakaa tavoitteita yhteen, jos mahdollista. Otsikoikaa niput.</a:t>
            </a:r>
            <a:endParaRPr lang="fi-FI" sz="1600" i="1" dirty="0"/>
          </a:p>
          <a:p>
            <a:pPr lvl="1"/>
            <a:r>
              <a:rPr lang="fi-FI" dirty="0"/>
              <a:t>Ryhmittelyt samankaltaisuuden tai mielekkään opetuskokonaisuuden kannalta. Esim. Monokokonaisuus </a:t>
            </a:r>
            <a:endParaRPr lang="fi-FI" i="1" dirty="0"/>
          </a:p>
          <a:p>
            <a:pPr lvl="1"/>
            <a:r>
              <a:rPr lang="fi-FI" dirty="0"/>
              <a:t>Ota kuva jokaisesta niputuksesta ja jaa ne osoitteessa: </a:t>
            </a:r>
          </a:p>
          <a:p>
            <a:pPr marL="0" indent="0">
              <a:buNone/>
            </a:pPr>
            <a:r>
              <a:rPr lang="fi-FI" i="1" dirty="0"/>
              <a:t>Bonus: Kertokaa esimerkkejä vuosisuunnitelmistanne, kokeista ym</a:t>
            </a:r>
            <a:r>
              <a:rPr lang="fi-FI" dirty="0"/>
              <a:t>.  </a:t>
            </a:r>
          </a:p>
        </p:txBody>
      </p:sp>
      <p:sp>
        <p:nvSpPr>
          <p:cNvPr id="4" name="Päivämäärän paikkamerkki 3">
            <a:extLst>
              <a:ext uri="{FF2B5EF4-FFF2-40B4-BE49-F238E27FC236}">
                <a16:creationId xmlns:a16="http://schemas.microsoft.com/office/drawing/2014/main" id="{6EAD4299-CDA3-4C14-897C-34CF8790D205}"/>
              </a:ext>
            </a:extLst>
          </p:cNvPr>
          <p:cNvSpPr>
            <a:spLocks noGrp="1"/>
          </p:cNvSpPr>
          <p:nvPr>
            <p:ph type="dt" sz="half" idx="10"/>
          </p:nvPr>
        </p:nvSpPr>
        <p:spPr/>
        <p:txBody>
          <a:bodyPr/>
          <a:lstStyle/>
          <a:p>
            <a:pPr>
              <a:defRPr/>
            </a:pPr>
            <a:fld id="{64F52795-5AEB-5C46-8ABF-2C235A7DBF4D}" type="datetime1">
              <a:rPr lang="fi-FI"/>
              <a:pPr>
                <a:defRPr/>
              </a:pPr>
              <a:t>29.9.2018</a:t>
            </a:fld>
            <a:endParaRPr lang="fi-FI"/>
          </a:p>
        </p:txBody>
      </p:sp>
      <p:sp>
        <p:nvSpPr>
          <p:cNvPr id="5" name="Alatunnisteen paikkamerkki 4">
            <a:extLst>
              <a:ext uri="{FF2B5EF4-FFF2-40B4-BE49-F238E27FC236}">
                <a16:creationId xmlns:a16="http://schemas.microsoft.com/office/drawing/2014/main" id="{3600E181-03D1-478F-875B-9D4B3CA08682}"/>
              </a:ext>
            </a:extLst>
          </p:cNvPr>
          <p:cNvSpPr>
            <a:spLocks noGrp="1"/>
          </p:cNvSpPr>
          <p:nvPr>
            <p:ph type="ftr" sz="quarter" idx="11"/>
          </p:nvPr>
        </p:nvSpPr>
        <p:spPr/>
        <p:txBody>
          <a:bodyPr/>
          <a:lstStyle/>
          <a:p>
            <a:pPr>
              <a:defRPr/>
            </a:pPr>
            <a:endParaRPr lang="fi-FI"/>
          </a:p>
        </p:txBody>
      </p:sp>
      <p:sp>
        <p:nvSpPr>
          <p:cNvPr id="6" name="Dian numeron paikkamerkki 5">
            <a:extLst>
              <a:ext uri="{FF2B5EF4-FFF2-40B4-BE49-F238E27FC236}">
                <a16:creationId xmlns:a16="http://schemas.microsoft.com/office/drawing/2014/main" id="{6B67375F-D96C-4037-8BEB-C580E4D4D4A3}"/>
              </a:ext>
            </a:extLst>
          </p:cNvPr>
          <p:cNvSpPr>
            <a:spLocks noGrp="1"/>
          </p:cNvSpPr>
          <p:nvPr>
            <p:ph type="sldNum" sz="quarter" idx="12"/>
          </p:nvPr>
        </p:nvSpPr>
        <p:spPr/>
        <p:txBody>
          <a:bodyPr/>
          <a:lstStyle/>
          <a:p>
            <a:pPr>
              <a:defRPr/>
            </a:pPr>
            <a:fld id="{98AC36C8-14ED-174F-91BC-FEED42DCEDD6}" type="slidenum">
              <a:rPr lang="fi-FI"/>
              <a:pPr>
                <a:defRPr/>
              </a:pPr>
              <a:t>29</a:t>
            </a:fld>
            <a:endParaRPr lang="fi-FI"/>
          </a:p>
        </p:txBody>
      </p:sp>
    </p:spTree>
    <p:extLst>
      <p:ext uri="{BB962C8B-B14F-4D97-AF65-F5344CB8AC3E}">
        <p14:creationId xmlns:p14="http://schemas.microsoft.com/office/powerpoint/2010/main" val="3258990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Palautetta</a:t>
            </a:r>
            <a:endParaRPr lang="fi-FI" dirty="0"/>
          </a:p>
        </p:txBody>
      </p:sp>
      <p:sp>
        <p:nvSpPr>
          <p:cNvPr id="3" name="Sisällön paikkamerkki 2"/>
          <p:cNvSpPr>
            <a:spLocks noGrp="1"/>
          </p:cNvSpPr>
          <p:nvPr>
            <p:ph idx="1"/>
          </p:nvPr>
        </p:nvSpPr>
        <p:spPr>
          <a:xfrm>
            <a:off x="457200" y="1094874"/>
            <a:ext cx="8229600" cy="5245768"/>
          </a:xfrm>
        </p:spPr>
        <p:txBody>
          <a:bodyPr/>
          <a:lstStyle/>
          <a:p>
            <a:r>
              <a:rPr lang="fi-FI" dirty="0"/>
              <a:t>Kaikkien aikojen huonoin OPS</a:t>
            </a:r>
          </a:p>
          <a:p>
            <a:r>
              <a:rPr lang="fi-FI" dirty="0"/>
              <a:t>Enemmän joustonvaraa kuin ennen, arvioinnin tausta-ajatus hyvä.</a:t>
            </a:r>
          </a:p>
          <a:p>
            <a:r>
              <a:rPr lang="fi-FI" dirty="0"/>
              <a:t>Lapsilähtöisyys, osallisuus hyvä suunta – itsearviointitaidot.</a:t>
            </a:r>
          </a:p>
          <a:p>
            <a:r>
              <a:rPr lang="fi-FI" dirty="0"/>
              <a:t>Arviointi hajauttaa entisestään, liian paljon eroja koulujen kesken tavoitteiden tulkinnassa ja arvioinnin antamisessa</a:t>
            </a:r>
          </a:p>
          <a:p>
            <a:r>
              <a:rPr lang="fi-FI" dirty="0"/>
              <a:t>Taksonomia on vaikeaselkoinen, monitulkintainen ja turhauttava.</a:t>
            </a:r>
          </a:p>
          <a:p>
            <a:r>
              <a:rPr lang="fi-FI" dirty="0"/>
              <a:t>Todistus alakoulussa on vitsi, eikä palvele ketään.</a:t>
            </a:r>
          </a:p>
          <a:p>
            <a:r>
              <a:rPr lang="fi-FI" dirty="0"/>
              <a:t>Olen löytänyt uuden innon opettajuuteen arvioinnin uudistuksen myötä.</a:t>
            </a:r>
          </a:p>
          <a:p>
            <a:endParaRPr lang="fi-FI" dirty="0"/>
          </a:p>
        </p:txBody>
      </p:sp>
      <p:sp>
        <p:nvSpPr>
          <p:cNvPr id="4" name="Päivämäärän paikkamerkki 3"/>
          <p:cNvSpPr>
            <a:spLocks noGrp="1"/>
          </p:cNvSpPr>
          <p:nvPr>
            <p:ph type="dt" sz="half" idx="10"/>
          </p:nvPr>
        </p:nvSpPr>
        <p:spPr/>
        <p:txBody>
          <a:bodyPr/>
          <a:lstStyle/>
          <a:p>
            <a:pPr>
              <a:defRPr/>
            </a:pPr>
            <a:fld id="{64F52795-5AEB-5C46-8ABF-2C235A7DBF4D}" type="datetime1">
              <a:rPr lang="fi-FI" smtClean="0"/>
              <a:pPr>
                <a:defRPr/>
              </a:pPr>
              <a:t>29.9.2018</a:t>
            </a:fld>
            <a:endParaRPr lang="fi-FI"/>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98AC36C8-14ED-174F-91BC-FEED42DCEDD6}" type="slidenum">
              <a:rPr lang="fi-FI" smtClean="0"/>
              <a:pPr>
                <a:defRPr/>
              </a:pPr>
              <a:t>3</a:t>
            </a:fld>
            <a:endParaRPr lang="fi-FI"/>
          </a:p>
        </p:txBody>
      </p:sp>
    </p:spTree>
    <p:extLst>
      <p:ext uri="{BB962C8B-B14F-4D97-AF65-F5344CB8AC3E}">
        <p14:creationId xmlns:p14="http://schemas.microsoft.com/office/powerpoint/2010/main" val="3386626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9111FF-AD3E-49C5-9DD4-6E761AE74198}"/>
              </a:ext>
            </a:extLst>
          </p:cNvPr>
          <p:cNvSpPr>
            <a:spLocks noGrp="1"/>
          </p:cNvSpPr>
          <p:nvPr>
            <p:ph type="title"/>
          </p:nvPr>
        </p:nvSpPr>
        <p:spPr/>
        <p:txBody>
          <a:bodyPr/>
          <a:lstStyle/>
          <a:p>
            <a:r>
              <a:rPr lang="fi-FI"/>
              <a:t>Palauta kuvat</a:t>
            </a:r>
          </a:p>
        </p:txBody>
      </p:sp>
      <p:sp>
        <p:nvSpPr>
          <p:cNvPr id="3" name="Sisällön paikkamerkki 2">
            <a:extLst>
              <a:ext uri="{FF2B5EF4-FFF2-40B4-BE49-F238E27FC236}">
                <a16:creationId xmlns:a16="http://schemas.microsoft.com/office/drawing/2014/main" id="{4B776BDA-1F03-4E33-AAE3-5028BE71CA46}"/>
              </a:ext>
            </a:extLst>
          </p:cNvPr>
          <p:cNvSpPr>
            <a:spLocks noGrp="1"/>
          </p:cNvSpPr>
          <p:nvPr>
            <p:ph idx="1"/>
          </p:nvPr>
        </p:nvSpPr>
        <p:spPr/>
        <p:txBody>
          <a:bodyPr/>
          <a:lstStyle/>
          <a:p>
            <a:r>
              <a:rPr lang="fi-FI"/>
              <a:t>1-2-luokat: https://urly.fi/13qP</a:t>
            </a:r>
          </a:p>
          <a:p>
            <a:r>
              <a:rPr lang="fi-FI"/>
              <a:t>3-4-luokat: https://urly.fi/13qQ</a:t>
            </a:r>
          </a:p>
          <a:p>
            <a:r>
              <a:rPr lang="fi-FI"/>
              <a:t>5-6-luokat: https://urly.fi/13qR</a:t>
            </a:r>
          </a:p>
          <a:p>
            <a:endParaRPr lang="fi-FI"/>
          </a:p>
          <a:p>
            <a:endParaRPr lang="fi-FI"/>
          </a:p>
          <a:p>
            <a:pPr marL="0" indent="0">
              <a:buNone/>
            </a:pPr>
            <a:endParaRPr lang="fi-FI"/>
          </a:p>
          <a:p>
            <a:endParaRPr lang="fi-FI"/>
          </a:p>
          <a:p>
            <a:r>
              <a:rPr lang="fi-FI">
                <a:hlinkClick r:id="rId2"/>
              </a:rPr>
              <a:t>https://peda.net/jyvaskyla/pok/opettaja/veso/2017a2/luokanopettajat#nav</a:t>
            </a:r>
          </a:p>
          <a:p>
            <a:endParaRPr lang="fi-FI"/>
          </a:p>
        </p:txBody>
      </p:sp>
      <p:sp>
        <p:nvSpPr>
          <p:cNvPr id="4" name="Päivämäärän paikkamerkki 3">
            <a:extLst>
              <a:ext uri="{FF2B5EF4-FFF2-40B4-BE49-F238E27FC236}">
                <a16:creationId xmlns:a16="http://schemas.microsoft.com/office/drawing/2014/main" id="{0A377939-0701-4A61-9E98-ECBB1DF8CDE7}"/>
              </a:ext>
            </a:extLst>
          </p:cNvPr>
          <p:cNvSpPr>
            <a:spLocks noGrp="1"/>
          </p:cNvSpPr>
          <p:nvPr>
            <p:ph type="dt" sz="half" idx="10"/>
          </p:nvPr>
        </p:nvSpPr>
        <p:spPr/>
        <p:txBody>
          <a:bodyPr/>
          <a:lstStyle/>
          <a:p>
            <a:pPr>
              <a:defRPr/>
            </a:pPr>
            <a:fld id="{64F52795-5AEB-5C46-8ABF-2C235A7DBF4D}" type="datetime1">
              <a:rPr lang="fi-FI"/>
              <a:pPr>
                <a:defRPr/>
              </a:pPr>
              <a:t>29.9.2018</a:t>
            </a:fld>
            <a:endParaRPr lang="fi-FI"/>
          </a:p>
        </p:txBody>
      </p:sp>
      <p:sp>
        <p:nvSpPr>
          <p:cNvPr id="5" name="Alatunnisteen paikkamerkki 4">
            <a:extLst>
              <a:ext uri="{FF2B5EF4-FFF2-40B4-BE49-F238E27FC236}">
                <a16:creationId xmlns:a16="http://schemas.microsoft.com/office/drawing/2014/main" id="{BABB89C4-244A-4805-BBC4-C00A706B37E2}"/>
              </a:ext>
            </a:extLst>
          </p:cNvPr>
          <p:cNvSpPr>
            <a:spLocks noGrp="1"/>
          </p:cNvSpPr>
          <p:nvPr>
            <p:ph type="ftr" sz="quarter" idx="11"/>
          </p:nvPr>
        </p:nvSpPr>
        <p:spPr/>
        <p:txBody>
          <a:bodyPr/>
          <a:lstStyle/>
          <a:p>
            <a:pPr>
              <a:defRPr/>
            </a:pPr>
            <a:endParaRPr lang="fi-FI"/>
          </a:p>
        </p:txBody>
      </p:sp>
      <p:sp>
        <p:nvSpPr>
          <p:cNvPr id="6" name="Dian numeron paikkamerkki 5">
            <a:extLst>
              <a:ext uri="{FF2B5EF4-FFF2-40B4-BE49-F238E27FC236}">
                <a16:creationId xmlns:a16="http://schemas.microsoft.com/office/drawing/2014/main" id="{FCA76A95-9759-4D82-B6B4-1E673A28C563}"/>
              </a:ext>
            </a:extLst>
          </p:cNvPr>
          <p:cNvSpPr>
            <a:spLocks noGrp="1"/>
          </p:cNvSpPr>
          <p:nvPr>
            <p:ph type="sldNum" sz="quarter" idx="12"/>
          </p:nvPr>
        </p:nvSpPr>
        <p:spPr/>
        <p:txBody>
          <a:bodyPr/>
          <a:lstStyle/>
          <a:p>
            <a:pPr>
              <a:defRPr/>
            </a:pPr>
            <a:fld id="{98AC36C8-14ED-174F-91BC-FEED42DCEDD6}" type="slidenum">
              <a:rPr lang="fi-FI"/>
              <a:pPr>
                <a:defRPr/>
              </a:pPr>
              <a:t>30</a:t>
            </a:fld>
            <a:endParaRPr lang="fi-FI"/>
          </a:p>
        </p:txBody>
      </p:sp>
      <p:pic>
        <p:nvPicPr>
          <p:cNvPr id="1026" name="Picture 2" descr="QR 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50" y="1417638"/>
            <a:ext cx="2622550" cy="262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388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7B4903-7C8E-4B2D-B49A-36BBAE00D5E8}"/>
              </a:ext>
            </a:extLst>
          </p:cNvPr>
          <p:cNvSpPr>
            <a:spLocks noGrp="1"/>
          </p:cNvSpPr>
          <p:nvPr>
            <p:ph type="title"/>
          </p:nvPr>
        </p:nvSpPr>
        <p:spPr/>
        <p:txBody>
          <a:bodyPr/>
          <a:lstStyle/>
          <a:p>
            <a:r>
              <a:rPr lang="fi-FI"/>
              <a:t>Ryhmätyö 2 - luokanopettajat</a:t>
            </a:r>
          </a:p>
        </p:txBody>
      </p:sp>
      <p:sp>
        <p:nvSpPr>
          <p:cNvPr id="3" name="Sisällön paikkamerkki 2">
            <a:extLst>
              <a:ext uri="{FF2B5EF4-FFF2-40B4-BE49-F238E27FC236}">
                <a16:creationId xmlns:a16="http://schemas.microsoft.com/office/drawing/2014/main" id="{5EF495BD-76CA-40A2-9A92-82B7E27EEABA}"/>
              </a:ext>
            </a:extLst>
          </p:cNvPr>
          <p:cNvSpPr>
            <a:spLocks noGrp="1"/>
          </p:cNvSpPr>
          <p:nvPr>
            <p:ph idx="1"/>
          </p:nvPr>
        </p:nvSpPr>
        <p:spPr>
          <a:xfrm>
            <a:off x="169654" y="1628955"/>
            <a:ext cx="8833447" cy="4770377"/>
          </a:xfrm>
        </p:spPr>
        <p:txBody>
          <a:bodyPr/>
          <a:lstStyle/>
          <a:p>
            <a:pPr>
              <a:spcBef>
                <a:spcPts val="600"/>
              </a:spcBef>
              <a:spcAft>
                <a:spcPts val="700"/>
              </a:spcAft>
            </a:pPr>
            <a:r>
              <a:rPr lang="fi-FI"/>
              <a:t>Työskentely luokka-asteryhmissä, joissa 2-3 koulun opet</a:t>
            </a:r>
          </a:p>
          <a:p>
            <a:pPr>
              <a:spcBef>
                <a:spcPts val="600"/>
              </a:spcBef>
              <a:spcAft>
                <a:spcPts val="700"/>
              </a:spcAft>
            </a:pPr>
            <a:r>
              <a:rPr lang="fi-FI"/>
              <a:t>Kertokaa  ryhmätyövaiheen 1 tuotoksista (kuvat)</a:t>
            </a:r>
          </a:p>
          <a:p>
            <a:pPr>
              <a:spcBef>
                <a:spcPts val="600"/>
              </a:spcBef>
              <a:spcAft>
                <a:spcPts val="700"/>
              </a:spcAft>
            </a:pPr>
            <a:r>
              <a:rPr lang="fi-FI"/>
              <a:t>Miettikää ryhmissä mitkä oppiaineiden sisällöt toimisivat tavoitteiden saavuttamisessa</a:t>
            </a:r>
          </a:p>
          <a:p>
            <a:pPr>
              <a:spcBef>
                <a:spcPts val="600"/>
              </a:spcBef>
              <a:spcAft>
                <a:spcPts val="700"/>
              </a:spcAft>
            </a:pPr>
            <a:r>
              <a:rPr lang="fi-FI" b="1"/>
              <a:t>Laatikaa vuosisuunnitelma tai osa siitä,</a:t>
            </a:r>
            <a:r>
              <a:rPr lang="fi-FI"/>
              <a:t> jossa vuosiluokan tavoitteet liitetty sisältöihin (työparin/aineryhmän kanssa)</a:t>
            </a:r>
          </a:p>
          <a:p>
            <a:pPr>
              <a:spcBef>
                <a:spcPts val="0"/>
              </a:spcBef>
              <a:spcAft>
                <a:spcPts val="700"/>
              </a:spcAft>
            </a:pPr>
            <a:r>
              <a:rPr lang="fi-FI" b="1"/>
              <a:t>Suunnitelkaa yhden tavoitteen tai em. kokonaisuuden arviointi </a:t>
            </a:r>
          </a:p>
          <a:p>
            <a:pPr lvl="1">
              <a:spcBef>
                <a:spcPts val="0"/>
              </a:spcBef>
              <a:spcAft>
                <a:spcPts val="700"/>
              </a:spcAft>
            </a:pPr>
            <a:r>
              <a:rPr lang="fi-FI"/>
              <a:t>Miten keräät tiedon (koe, kirjoitelma, tuotos...)</a:t>
            </a:r>
          </a:p>
          <a:p>
            <a:pPr lvl="1">
              <a:spcBef>
                <a:spcPts val="0"/>
              </a:spcBef>
              <a:spcAft>
                <a:spcPts val="700"/>
              </a:spcAft>
            </a:pPr>
            <a:r>
              <a:rPr lang="fi-FI"/>
              <a:t>Miten hyödynnät </a:t>
            </a:r>
            <a:r>
              <a:rPr lang="fi-FI" err="1"/>
              <a:t>taitotasotaulukkoa</a:t>
            </a:r>
            <a:r>
              <a:rPr lang="fi-FI"/>
              <a:t>?</a:t>
            </a:r>
          </a:p>
          <a:p>
            <a:pPr lvl="1">
              <a:spcBef>
                <a:spcPts val="600"/>
              </a:spcBef>
              <a:spcAft>
                <a:spcPts val="700"/>
              </a:spcAft>
            </a:pPr>
            <a:endParaRPr lang="fi-FI" b="1"/>
          </a:p>
          <a:p>
            <a:pPr lvl="1">
              <a:spcBef>
                <a:spcPts val="600"/>
              </a:spcBef>
              <a:spcAft>
                <a:spcPts val="700"/>
              </a:spcAft>
            </a:pPr>
            <a:endParaRPr lang="fi-FI"/>
          </a:p>
          <a:p>
            <a:pPr lvl="1">
              <a:spcBef>
                <a:spcPts val="600"/>
              </a:spcBef>
              <a:spcAft>
                <a:spcPts val="700"/>
              </a:spcAft>
            </a:pPr>
            <a:endParaRPr lang="fi-FI"/>
          </a:p>
        </p:txBody>
      </p:sp>
      <p:sp>
        <p:nvSpPr>
          <p:cNvPr id="4" name="Päivämäärän paikkamerkki 3">
            <a:extLst>
              <a:ext uri="{FF2B5EF4-FFF2-40B4-BE49-F238E27FC236}">
                <a16:creationId xmlns:a16="http://schemas.microsoft.com/office/drawing/2014/main" id="{13CE74DA-9D39-408D-B9B1-F3D54A8D4E8B}"/>
              </a:ext>
            </a:extLst>
          </p:cNvPr>
          <p:cNvSpPr>
            <a:spLocks noGrp="1"/>
          </p:cNvSpPr>
          <p:nvPr>
            <p:ph type="dt" sz="half" idx="10"/>
          </p:nvPr>
        </p:nvSpPr>
        <p:spPr/>
        <p:txBody>
          <a:bodyPr/>
          <a:lstStyle/>
          <a:p>
            <a:pPr>
              <a:defRPr/>
            </a:pPr>
            <a:fld id="{64F52795-5AEB-5C46-8ABF-2C235A7DBF4D}" type="datetime1">
              <a:rPr lang="fi-FI"/>
              <a:pPr>
                <a:defRPr/>
              </a:pPr>
              <a:t>29.9.2018</a:t>
            </a:fld>
            <a:endParaRPr lang="fi-FI"/>
          </a:p>
        </p:txBody>
      </p:sp>
      <p:sp>
        <p:nvSpPr>
          <p:cNvPr id="5" name="Alatunnisteen paikkamerkki 4">
            <a:extLst>
              <a:ext uri="{FF2B5EF4-FFF2-40B4-BE49-F238E27FC236}">
                <a16:creationId xmlns:a16="http://schemas.microsoft.com/office/drawing/2014/main" id="{72D3E6AD-DC49-4F93-8177-A66C3759329A}"/>
              </a:ext>
            </a:extLst>
          </p:cNvPr>
          <p:cNvSpPr>
            <a:spLocks noGrp="1"/>
          </p:cNvSpPr>
          <p:nvPr>
            <p:ph type="ftr" sz="quarter" idx="11"/>
          </p:nvPr>
        </p:nvSpPr>
        <p:spPr/>
        <p:txBody>
          <a:bodyPr/>
          <a:lstStyle/>
          <a:p>
            <a:pPr>
              <a:defRPr/>
            </a:pPr>
            <a:endParaRPr lang="fi-FI"/>
          </a:p>
        </p:txBody>
      </p:sp>
      <p:sp>
        <p:nvSpPr>
          <p:cNvPr id="6" name="Dian numeron paikkamerkki 5">
            <a:extLst>
              <a:ext uri="{FF2B5EF4-FFF2-40B4-BE49-F238E27FC236}">
                <a16:creationId xmlns:a16="http://schemas.microsoft.com/office/drawing/2014/main" id="{FDA4B9E9-17B9-4145-A67C-3C424BD49BB8}"/>
              </a:ext>
            </a:extLst>
          </p:cNvPr>
          <p:cNvSpPr>
            <a:spLocks noGrp="1"/>
          </p:cNvSpPr>
          <p:nvPr>
            <p:ph type="sldNum" sz="quarter" idx="12"/>
          </p:nvPr>
        </p:nvSpPr>
        <p:spPr/>
        <p:txBody>
          <a:bodyPr/>
          <a:lstStyle/>
          <a:p>
            <a:pPr>
              <a:defRPr/>
            </a:pPr>
            <a:fld id="{98AC36C8-14ED-174F-91BC-FEED42DCEDD6}" type="slidenum">
              <a:rPr lang="fi-FI"/>
              <a:pPr>
                <a:defRPr/>
              </a:pPr>
              <a:t>31</a:t>
            </a:fld>
            <a:endParaRPr lang="fi-FI"/>
          </a:p>
        </p:txBody>
      </p:sp>
    </p:spTree>
    <p:extLst>
      <p:ext uri="{BB962C8B-B14F-4D97-AF65-F5344CB8AC3E}">
        <p14:creationId xmlns:p14="http://schemas.microsoft.com/office/powerpoint/2010/main" val="221037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Arvioinnin lähtökohtia</a:t>
            </a:r>
            <a:endParaRPr lang="fi-FI" dirty="0"/>
          </a:p>
        </p:txBody>
      </p:sp>
      <p:sp>
        <p:nvSpPr>
          <p:cNvPr id="3" name="Sisällön paikkamerkki 2"/>
          <p:cNvSpPr>
            <a:spLocks noGrp="1"/>
          </p:cNvSpPr>
          <p:nvPr>
            <p:ph idx="1"/>
          </p:nvPr>
        </p:nvSpPr>
        <p:spPr>
          <a:xfrm>
            <a:off x="457200" y="1287380"/>
            <a:ext cx="8229600" cy="4993104"/>
          </a:xfrm>
        </p:spPr>
        <p:txBody>
          <a:bodyPr/>
          <a:lstStyle/>
          <a:p>
            <a:r>
              <a:rPr lang="fi-FI" dirty="0"/>
              <a:t>Arviointi ei voi perustua mielikuviin, tunteisiin tai mielipiteisiin (tutkimusperusteisuus)</a:t>
            </a:r>
          </a:p>
          <a:p>
            <a:r>
              <a:rPr lang="fi-FI" dirty="0"/>
              <a:t>Arviointi on lähtökohtaisesti subjektiivista ja epäluotettavaa, mutta silti on aina pyrittävä objektiivisuuteen ja oikeudenmukaisuuteen</a:t>
            </a:r>
          </a:p>
          <a:p>
            <a:r>
              <a:rPr lang="fi-FI" dirty="0"/>
              <a:t>Arvioinnin kaksi tehtävää:</a:t>
            </a:r>
          </a:p>
          <a:p>
            <a:r>
              <a:rPr lang="fi-FI" dirty="0"/>
              <a:t>1) opintojen aikainen arviointi</a:t>
            </a:r>
          </a:p>
          <a:p>
            <a:pPr marL="0" indent="0">
              <a:buNone/>
            </a:pPr>
            <a:r>
              <a:rPr lang="fi-FI" dirty="0"/>
              <a:t>	- laadullinen, kuvaileva, kannustava, kehittävä</a:t>
            </a:r>
          </a:p>
          <a:p>
            <a:pPr marL="0" indent="0">
              <a:buNone/>
            </a:pPr>
            <a:r>
              <a:rPr lang="fi-FI" dirty="0"/>
              <a:t>	- riittävä edistyminen opinnoissa eteenpäin siirtymiseen</a:t>
            </a:r>
          </a:p>
          <a:p>
            <a:pPr marL="0" indent="0">
              <a:buNone/>
            </a:pPr>
            <a:r>
              <a:rPr lang="fi-FI" dirty="0"/>
              <a:t>2) Päättöarviointi</a:t>
            </a:r>
          </a:p>
          <a:p>
            <a:pPr marL="0" indent="0">
              <a:buNone/>
            </a:pPr>
            <a:r>
              <a:rPr lang="fi-FI" dirty="0"/>
              <a:t>	- suoritustason kuvaus, erottelevuus, tasa-arvoisuus, yhdenvertaisuus, 	keskinäinen vertailtavuus</a:t>
            </a:r>
          </a:p>
          <a:p>
            <a:endParaRPr lang="fi-FI" dirty="0"/>
          </a:p>
        </p:txBody>
      </p:sp>
      <p:sp>
        <p:nvSpPr>
          <p:cNvPr id="4" name="Päivämäärän paikkamerkki 3"/>
          <p:cNvSpPr>
            <a:spLocks noGrp="1"/>
          </p:cNvSpPr>
          <p:nvPr>
            <p:ph type="dt" sz="half" idx="10"/>
          </p:nvPr>
        </p:nvSpPr>
        <p:spPr/>
        <p:txBody>
          <a:bodyPr/>
          <a:lstStyle/>
          <a:p>
            <a:pPr>
              <a:defRPr/>
            </a:pPr>
            <a:fld id="{64F52795-5AEB-5C46-8ABF-2C235A7DBF4D}" type="datetime1">
              <a:rPr lang="fi-FI" smtClean="0"/>
              <a:pPr>
                <a:defRPr/>
              </a:pPr>
              <a:t>29.9.2018</a:t>
            </a:fld>
            <a:endParaRPr lang="fi-FI"/>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98AC36C8-14ED-174F-91BC-FEED42DCEDD6}" type="slidenum">
              <a:rPr lang="fi-FI" smtClean="0"/>
              <a:pPr>
                <a:defRPr/>
              </a:pPr>
              <a:t>4</a:t>
            </a:fld>
            <a:endParaRPr lang="fi-FI"/>
          </a:p>
        </p:txBody>
      </p:sp>
    </p:spTree>
    <p:extLst>
      <p:ext uri="{BB962C8B-B14F-4D97-AF65-F5344CB8AC3E}">
        <p14:creationId xmlns:p14="http://schemas.microsoft.com/office/powerpoint/2010/main" val="1548021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Arviointia tehdään</a:t>
            </a:r>
            <a:endParaRPr lang="fi-FI" dirty="0"/>
          </a:p>
        </p:txBody>
      </p:sp>
      <p:sp>
        <p:nvSpPr>
          <p:cNvPr id="3" name="Sisällön paikkamerkki 2"/>
          <p:cNvSpPr>
            <a:spLocks noGrp="1"/>
          </p:cNvSpPr>
          <p:nvPr>
            <p:ph idx="1"/>
          </p:nvPr>
        </p:nvSpPr>
        <p:spPr/>
        <p:txBody>
          <a:bodyPr/>
          <a:lstStyle/>
          <a:p>
            <a:r>
              <a:rPr lang="fi-FI" altLang="fi-FI" dirty="0"/>
              <a:t>oppilasta varten eli hänen oman oppimisensa edistymisen sekä osaamisensa kuvaamista varten (odotetun ja vaaditun tuloksen laatu</a:t>
            </a:r>
            <a:r>
              <a:rPr lang="fi-FI" altLang="fi-FI" dirty="0" smtClean="0"/>
              <a:t>)</a:t>
            </a:r>
          </a:p>
          <a:p>
            <a:r>
              <a:rPr lang="fi-FI" altLang="fi-FI" dirty="0" smtClean="0"/>
              <a:t>kodin </a:t>
            </a:r>
            <a:r>
              <a:rPr lang="fi-FI" altLang="fi-FI" dirty="0"/>
              <a:t>ja koulun kasvatuskumppanuutta </a:t>
            </a:r>
            <a:r>
              <a:rPr lang="fi-FI" altLang="fi-FI" dirty="0" smtClean="0"/>
              <a:t>varten</a:t>
            </a:r>
          </a:p>
          <a:p>
            <a:r>
              <a:rPr lang="fi-FI" altLang="fi-FI" dirty="0" smtClean="0"/>
              <a:t>opettajan </a:t>
            </a:r>
            <a:r>
              <a:rPr lang="fi-FI" altLang="fi-FI" dirty="0"/>
              <a:t>opetuksen suunnittelua varten</a:t>
            </a:r>
          </a:p>
          <a:p>
            <a:r>
              <a:rPr lang="fi-FI" altLang="fi-FI" dirty="0" smtClean="0"/>
              <a:t>jatko-opintoja </a:t>
            </a:r>
            <a:r>
              <a:rPr lang="fi-FI" altLang="fi-FI" dirty="0"/>
              <a:t>varten</a:t>
            </a:r>
          </a:p>
          <a:p>
            <a:r>
              <a:rPr lang="fi-FI" altLang="fi-FI" dirty="0"/>
              <a:t>oppilaan ja opettajan oikeusturvan vuoksi </a:t>
            </a:r>
          </a:p>
          <a:p>
            <a:endParaRPr lang="fi-FI" altLang="fi-FI" dirty="0"/>
          </a:p>
          <a:p>
            <a:endParaRPr lang="fi-FI" dirty="0"/>
          </a:p>
        </p:txBody>
      </p:sp>
      <p:sp>
        <p:nvSpPr>
          <p:cNvPr id="4" name="Päivämäärän paikkamerkki 3"/>
          <p:cNvSpPr>
            <a:spLocks noGrp="1"/>
          </p:cNvSpPr>
          <p:nvPr>
            <p:ph type="dt" sz="half" idx="10"/>
          </p:nvPr>
        </p:nvSpPr>
        <p:spPr/>
        <p:txBody>
          <a:bodyPr/>
          <a:lstStyle/>
          <a:p>
            <a:pPr>
              <a:defRPr/>
            </a:pPr>
            <a:fld id="{64F52795-5AEB-5C46-8ABF-2C235A7DBF4D}" type="datetime1">
              <a:rPr lang="fi-FI" smtClean="0"/>
              <a:pPr>
                <a:defRPr/>
              </a:pPr>
              <a:t>29.9.2018</a:t>
            </a:fld>
            <a:endParaRPr lang="fi-FI"/>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98AC36C8-14ED-174F-91BC-FEED42DCEDD6}" type="slidenum">
              <a:rPr lang="fi-FI" smtClean="0"/>
              <a:pPr>
                <a:defRPr/>
              </a:pPr>
              <a:t>5</a:t>
            </a:fld>
            <a:endParaRPr lang="fi-FI"/>
          </a:p>
        </p:txBody>
      </p:sp>
    </p:spTree>
    <p:extLst>
      <p:ext uri="{BB962C8B-B14F-4D97-AF65-F5344CB8AC3E}">
        <p14:creationId xmlns:p14="http://schemas.microsoft.com/office/powerpoint/2010/main" val="1830396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Hyvän arviointikulttuurin piirteitä</a:t>
            </a:r>
            <a:endParaRPr lang="fi-FI" dirty="0"/>
          </a:p>
        </p:txBody>
      </p:sp>
      <p:sp>
        <p:nvSpPr>
          <p:cNvPr id="3" name="Sisällön paikkamerkki 2"/>
          <p:cNvSpPr>
            <a:spLocks noGrp="1"/>
          </p:cNvSpPr>
          <p:nvPr>
            <p:ph idx="1"/>
          </p:nvPr>
        </p:nvSpPr>
        <p:spPr/>
        <p:txBody>
          <a:bodyPr/>
          <a:lstStyle/>
          <a:p>
            <a:r>
              <a:rPr lang="fi-FI" altLang="fi-FI" dirty="0"/>
              <a:t>Mitä, miten ja miksi arvioidaan tulisi olla sekä opettajan että oppilaan tiedossa (kannustava palaute vs. kannustava arvosana)</a:t>
            </a:r>
          </a:p>
          <a:p>
            <a:r>
              <a:rPr lang="fi-FI" altLang="fi-FI" dirty="0"/>
              <a:t>Oppimiselle asetetut tavoitteet käydään (konkretisointi) yhdessä läpi opintokokonaisuuden alussa, keskellä ja lopussa</a:t>
            </a:r>
          </a:p>
          <a:p>
            <a:r>
              <a:rPr lang="fi-FI" altLang="fi-FI" dirty="0"/>
              <a:t>Oppilaan suoritusta verrataan kriteereihin, jotka on johdettu tavoitteista. Kriteereistä keskustellaan yhdessä, ne avataan ja niitä käytetään palautteen antamisen perusteena.</a:t>
            </a:r>
          </a:p>
          <a:p>
            <a:r>
              <a:rPr lang="fi-FI" altLang="fi-FI" dirty="0"/>
              <a:t>Oppilaalla tulee monia eri mahdollisuuksia ja tapoja osoittaa osaamistaan, eikä se ole irrallista oppimisprosessista.</a:t>
            </a:r>
          </a:p>
          <a:p>
            <a:endParaRPr lang="fi-FI" dirty="0"/>
          </a:p>
        </p:txBody>
      </p:sp>
      <p:sp>
        <p:nvSpPr>
          <p:cNvPr id="4" name="Päivämäärän paikkamerkki 3"/>
          <p:cNvSpPr>
            <a:spLocks noGrp="1"/>
          </p:cNvSpPr>
          <p:nvPr>
            <p:ph type="dt" sz="half" idx="10"/>
          </p:nvPr>
        </p:nvSpPr>
        <p:spPr/>
        <p:txBody>
          <a:bodyPr/>
          <a:lstStyle/>
          <a:p>
            <a:pPr>
              <a:defRPr/>
            </a:pPr>
            <a:fld id="{64F52795-5AEB-5C46-8ABF-2C235A7DBF4D}" type="datetime1">
              <a:rPr lang="fi-FI" smtClean="0"/>
              <a:pPr>
                <a:defRPr/>
              </a:pPr>
              <a:t>29.9.2018</a:t>
            </a:fld>
            <a:endParaRPr lang="fi-FI"/>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98AC36C8-14ED-174F-91BC-FEED42DCEDD6}" type="slidenum">
              <a:rPr lang="fi-FI" smtClean="0"/>
              <a:pPr>
                <a:defRPr/>
              </a:pPr>
              <a:t>6</a:t>
            </a:fld>
            <a:endParaRPr lang="fi-FI"/>
          </a:p>
        </p:txBody>
      </p:sp>
    </p:spTree>
    <p:extLst>
      <p:ext uri="{BB962C8B-B14F-4D97-AF65-F5344CB8AC3E}">
        <p14:creationId xmlns:p14="http://schemas.microsoft.com/office/powerpoint/2010/main" val="4082733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Arviointi on</a:t>
            </a:r>
            <a:endParaRPr lang="fi-FI" dirty="0"/>
          </a:p>
        </p:txBody>
      </p:sp>
      <p:sp>
        <p:nvSpPr>
          <p:cNvPr id="3" name="Sisällön paikkamerkki 2"/>
          <p:cNvSpPr>
            <a:spLocks noGrp="1"/>
          </p:cNvSpPr>
          <p:nvPr>
            <p:ph idx="1"/>
          </p:nvPr>
        </p:nvSpPr>
        <p:spPr/>
        <p:txBody>
          <a:bodyPr/>
          <a:lstStyle/>
          <a:p>
            <a:r>
              <a:rPr lang="fi-FI" dirty="0"/>
              <a:t>osa oppilaan oppimista ja opettajan opetustyötä</a:t>
            </a:r>
          </a:p>
          <a:p>
            <a:r>
              <a:rPr lang="fi-FI" b="1" dirty="0"/>
              <a:t>oppimisen edistymisen </a:t>
            </a:r>
            <a:r>
              <a:rPr lang="fi-FI" dirty="0"/>
              <a:t>ohjausta, kannustamista ja palautteen antamista siitä, kuinka oppiminen sujuu</a:t>
            </a:r>
          </a:p>
          <a:p>
            <a:r>
              <a:rPr lang="fi-FI" dirty="0"/>
              <a:t>realistinen kuvaus siitä, miten oppimiselle asetetut tavoitteet on saavutettu eli </a:t>
            </a:r>
            <a:r>
              <a:rPr lang="fi-FI" b="1" dirty="0"/>
              <a:t>miten osataan</a:t>
            </a:r>
          </a:p>
          <a:p>
            <a:r>
              <a:rPr lang="fi-FI" dirty="0"/>
              <a:t>seuraavien oppimistavoitteiden asettamista</a:t>
            </a:r>
          </a:p>
          <a:p>
            <a:endParaRPr lang="fi-FI" dirty="0"/>
          </a:p>
        </p:txBody>
      </p:sp>
      <p:sp>
        <p:nvSpPr>
          <p:cNvPr id="4" name="Päivämäärän paikkamerkki 3"/>
          <p:cNvSpPr>
            <a:spLocks noGrp="1"/>
          </p:cNvSpPr>
          <p:nvPr>
            <p:ph type="dt" sz="half" idx="10"/>
          </p:nvPr>
        </p:nvSpPr>
        <p:spPr/>
        <p:txBody>
          <a:bodyPr/>
          <a:lstStyle/>
          <a:p>
            <a:pPr>
              <a:defRPr/>
            </a:pPr>
            <a:fld id="{64F52795-5AEB-5C46-8ABF-2C235A7DBF4D}" type="datetime1">
              <a:rPr lang="fi-FI" smtClean="0"/>
              <a:pPr>
                <a:defRPr/>
              </a:pPr>
              <a:t>29.9.2018</a:t>
            </a:fld>
            <a:endParaRPr lang="fi-FI"/>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98AC36C8-14ED-174F-91BC-FEED42DCEDD6}" type="slidenum">
              <a:rPr lang="fi-FI" smtClean="0"/>
              <a:pPr>
                <a:defRPr/>
              </a:pPr>
              <a:t>7</a:t>
            </a:fld>
            <a:endParaRPr lang="fi-FI"/>
          </a:p>
        </p:txBody>
      </p:sp>
    </p:spTree>
    <p:extLst>
      <p:ext uri="{BB962C8B-B14F-4D97-AF65-F5344CB8AC3E}">
        <p14:creationId xmlns:p14="http://schemas.microsoft.com/office/powerpoint/2010/main" val="4242796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Opettajan arviointitaidot</a:t>
            </a:r>
            <a:endParaRPr lang="fi-FI" dirty="0"/>
          </a:p>
        </p:txBody>
      </p:sp>
      <p:sp>
        <p:nvSpPr>
          <p:cNvPr id="3" name="Sisällön paikkamerkki 2"/>
          <p:cNvSpPr>
            <a:spLocks noGrp="1"/>
          </p:cNvSpPr>
          <p:nvPr>
            <p:ph idx="1"/>
          </p:nvPr>
        </p:nvSpPr>
        <p:spPr/>
        <p:txBody>
          <a:bodyPr/>
          <a:lstStyle/>
          <a:p>
            <a:r>
              <a:rPr lang="fi-FI" dirty="0"/>
              <a:t>Arviointi on haasteellinen osa opettajan työtä</a:t>
            </a:r>
          </a:p>
          <a:p>
            <a:r>
              <a:rPr lang="fi-FI" dirty="0"/>
              <a:t>Mitä opettaja tietää arvioinnista?</a:t>
            </a:r>
          </a:p>
          <a:p>
            <a:r>
              <a:rPr lang="fi-FI" dirty="0"/>
              <a:t>Missä määrin opettaja tiedostaa arviointia koskevat taitonsa ja asenteensa? (traditio, koulutus, työkokemus, ohjeistus)</a:t>
            </a:r>
          </a:p>
          <a:p>
            <a:r>
              <a:rPr lang="fi-FI" dirty="0"/>
              <a:t>Miten tavoitteellisesti, tietoisesti ja systemaattisesti opettaja toimii sekä oppimisen että osaamisen arvioijana?</a:t>
            </a:r>
          </a:p>
          <a:p>
            <a:r>
              <a:rPr lang="fi-FI" dirty="0"/>
              <a:t>Arvioinnin pitää aina hyödyttää oppilasta ja opettajaa.</a:t>
            </a:r>
          </a:p>
          <a:p>
            <a:r>
              <a:rPr lang="fi-FI" dirty="0"/>
              <a:t>Arvioinnilla on erilaisia merkityksiä. </a:t>
            </a:r>
          </a:p>
          <a:p>
            <a:r>
              <a:rPr lang="fi-FI" dirty="0"/>
              <a:t>Mihin tarvitset arviointia?</a:t>
            </a:r>
          </a:p>
          <a:p>
            <a:endParaRPr lang="fi-FI" dirty="0"/>
          </a:p>
        </p:txBody>
      </p:sp>
      <p:sp>
        <p:nvSpPr>
          <p:cNvPr id="4" name="Päivämäärän paikkamerkki 3"/>
          <p:cNvSpPr>
            <a:spLocks noGrp="1"/>
          </p:cNvSpPr>
          <p:nvPr>
            <p:ph type="dt" sz="half" idx="10"/>
          </p:nvPr>
        </p:nvSpPr>
        <p:spPr/>
        <p:txBody>
          <a:bodyPr/>
          <a:lstStyle/>
          <a:p>
            <a:pPr>
              <a:defRPr/>
            </a:pPr>
            <a:fld id="{64F52795-5AEB-5C46-8ABF-2C235A7DBF4D}" type="datetime1">
              <a:rPr lang="fi-FI" smtClean="0"/>
              <a:pPr>
                <a:defRPr/>
              </a:pPr>
              <a:t>29.9.2018</a:t>
            </a:fld>
            <a:endParaRPr lang="fi-FI"/>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98AC36C8-14ED-174F-91BC-FEED42DCEDD6}" type="slidenum">
              <a:rPr lang="fi-FI" smtClean="0"/>
              <a:pPr>
                <a:defRPr/>
              </a:pPr>
              <a:t>8</a:t>
            </a:fld>
            <a:endParaRPr lang="fi-FI"/>
          </a:p>
        </p:txBody>
      </p:sp>
    </p:spTree>
    <p:extLst>
      <p:ext uri="{BB962C8B-B14F-4D97-AF65-F5344CB8AC3E}">
        <p14:creationId xmlns:p14="http://schemas.microsoft.com/office/powerpoint/2010/main" val="383157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Opettajan arviointitaitojen </a:t>
            </a:r>
            <a:br>
              <a:rPr lang="fi-FI" dirty="0" smtClean="0"/>
            </a:br>
            <a:r>
              <a:rPr lang="fi-FI" dirty="0" smtClean="0"/>
              <a:t>keskeiset tavoitteet</a:t>
            </a:r>
            <a:endParaRPr lang="fi-FI" dirty="0"/>
          </a:p>
        </p:txBody>
      </p:sp>
      <p:sp>
        <p:nvSpPr>
          <p:cNvPr id="3" name="Sisällön paikkamerkki 2"/>
          <p:cNvSpPr>
            <a:spLocks noGrp="1"/>
          </p:cNvSpPr>
          <p:nvPr>
            <p:ph idx="1"/>
          </p:nvPr>
        </p:nvSpPr>
        <p:spPr/>
        <p:txBody>
          <a:bodyPr/>
          <a:lstStyle/>
          <a:p>
            <a:pPr marL="0" indent="0">
              <a:buNone/>
            </a:pPr>
            <a:r>
              <a:rPr lang="fi-FI" dirty="0"/>
              <a:t>1. Tietoisuus arvioinnin merkityksestä</a:t>
            </a:r>
          </a:p>
          <a:p>
            <a:pPr marL="0" indent="0">
              <a:buNone/>
            </a:pPr>
            <a:r>
              <a:rPr lang="fi-FI" dirty="0"/>
              <a:t>2. Tietoisuus arvioinnin vaikutuksesta oppilaaseen </a:t>
            </a:r>
          </a:p>
          <a:p>
            <a:pPr marL="0" indent="0">
              <a:buNone/>
            </a:pPr>
            <a:r>
              <a:rPr lang="fi-FI" dirty="0"/>
              <a:t>3. Tavoitteiden ja kriteerien tuntemus</a:t>
            </a:r>
          </a:p>
          <a:p>
            <a:pPr marL="0" indent="0">
              <a:buNone/>
            </a:pPr>
            <a:r>
              <a:rPr lang="fi-FI" dirty="0"/>
              <a:t>4. Taito kytkeä arviointi osaksi opetusta ja oppimisprosessia</a:t>
            </a:r>
          </a:p>
          <a:p>
            <a:pPr marL="0" indent="0">
              <a:buNone/>
            </a:pPr>
            <a:r>
              <a:rPr lang="fi-FI" dirty="0"/>
              <a:t>5. Arvioinnin eettisyyden ja arviointiin liittyvän vastuun ymmärtäminen</a:t>
            </a:r>
          </a:p>
          <a:p>
            <a:endParaRPr lang="fi-FI" dirty="0"/>
          </a:p>
        </p:txBody>
      </p:sp>
      <p:sp>
        <p:nvSpPr>
          <p:cNvPr id="4" name="Päivämäärän paikkamerkki 3"/>
          <p:cNvSpPr>
            <a:spLocks noGrp="1"/>
          </p:cNvSpPr>
          <p:nvPr>
            <p:ph type="dt" sz="half" idx="10"/>
          </p:nvPr>
        </p:nvSpPr>
        <p:spPr/>
        <p:txBody>
          <a:bodyPr/>
          <a:lstStyle/>
          <a:p>
            <a:pPr>
              <a:defRPr/>
            </a:pPr>
            <a:fld id="{64F52795-5AEB-5C46-8ABF-2C235A7DBF4D}" type="datetime1">
              <a:rPr lang="fi-FI" smtClean="0"/>
              <a:pPr>
                <a:defRPr/>
              </a:pPr>
              <a:t>29.9.2018</a:t>
            </a:fld>
            <a:endParaRPr lang="fi-FI"/>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98AC36C8-14ED-174F-91BC-FEED42DCEDD6}" type="slidenum">
              <a:rPr lang="fi-FI" smtClean="0"/>
              <a:pPr>
                <a:defRPr/>
              </a:pPr>
              <a:t>9</a:t>
            </a:fld>
            <a:endParaRPr lang="fi-FI"/>
          </a:p>
        </p:txBody>
      </p:sp>
    </p:spTree>
    <p:extLst>
      <p:ext uri="{BB962C8B-B14F-4D97-AF65-F5344CB8AC3E}">
        <p14:creationId xmlns:p14="http://schemas.microsoft.com/office/powerpoint/2010/main" val="1125440364"/>
      </p:ext>
    </p:extLst>
  </p:cSld>
  <p:clrMapOvr>
    <a:masterClrMapping/>
  </p:clrMapOvr>
</p:sld>
</file>

<file path=ppt/theme/theme1.xml><?xml version="1.0" encoding="utf-8"?>
<a:theme xmlns:a="http://schemas.openxmlformats.org/drawingml/2006/main" name="Jkl_powerpoint_pohja">
  <a:themeElements>
    <a:clrScheme name="Custom 2">
      <a:dk1>
        <a:sysClr val="windowText" lastClr="000000"/>
      </a:dk1>
      <a:lt1>
        <a:sysClr val="window" lastClr="FFFFFF"/>
      </a:lt1>
      <a:dk2>
        <a:srgbClr val="0A4B73"/>
      </a:dk2>
      <a:lt2>
        <a:srgbClr val="F2F2F2"/>
      </a:lt2>
      <a:accent1>
        <a:srgbClr val="F28705"/>
      </a:accent1>
      <a:accent2>
        <a:srgbClr val="2192BF"/>
      </a:accent2>
      <a:accent3>
        <a:srgbClr val="0A4B73"/>
      </a:accent3>
      <a:accent4>
        <a:srgbClr val="1AA17E"/>
      </a:accent4>
      <a:accent5>
        <a:srgbClr val="A69586"/>
      </a:accent5>
      <a:accent6>
        <a:srgbClr val="594C47"/>
      </a:accent6>
      <a:hlink>
        <a:srgbClr val="2192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869CD8A43E2E499F073301C86C307A" ma:contentTypeVersion="4" ma:contentTypeDescription="Create a new document." ma:contentTypeScope="" ma:versionID="a467808619dc2ff1681d773120486246">
  <xsd:schema xmlns:xsd="http://www.w3.org/2001/XMLSchema" xmlns:xs="http://www.w3.org/2001/XMLSchema" xmlns:p="http://schemas.microsoft.com/office/2006/metadata/properties" xmlns:ns2="dc9ec528-d42a-45a0-85b6-115ea67caa27" xmlns:ns3="1e9a0ae4-7343-47e9-8227-14a774bac33f" targetNamespace="http://schemas.microsoft.com/office/2006/metadata/properties" ma:root="true" ma:fieldsID="e1b7b049fcd269e63f2bd723b8e975ec" ns2:_="" ns3:_="">
    <xsd:import namespace="dc9ec528-d42a-45a0-85b6-115ea67caa27"/>
    <xsd:import namespace="1e9a0ae4-7343-47e9-8227-14a774bac33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ec528-d42a-45a0-85b6-115ea67caa2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9a0ae4-7343-47e9-8227-14a774bac33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00729D3-A155-4028-8495-5FEE39732259}">
  <ds:schemaRefs>
    <ds:schemaRef ds:uri="1e9a0ae4-7343-47e9-8227-14a774bac33f"/>
    <ds:schemaRef ds:uri="dc9ec528-d42a-45a0-85b6-115ea67caa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DECD27-D3B0-4F81-A362-59DE0FE60382}">
  <ds:schemaRefs>
    <ds:schemaRef ds:uri="http://schemas.microsoft.com/sharepoint/v3/contenttype/forms"/>
  </ds:schemaRefs>
</ds:datastoreItem>
</file>

<file path=customXml/itemProps3.xml><?xml version="1.0" encoding="utf-8"?>
<ds:datastoreItem xmlns:ds="http://schemas.openxmlformats.org/officeDocument/2006/customXml" ds:itemID="{B12033A4-FF2A-4B3D-A7DF-5E05238199C0}">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1e9a0ae4-7343-47e9-8227-14a774bac33f"/>
    <ds:schemaRef ds:uri="dc9ec528-d42a-45a0-85b6-115ea67caa27"/>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81</TotalTime>
  <Words>903</Words>
  <Application>Microsoft Office PowerPoint</Application>
  <PresentationFormat>Näytössä katseltava diaesitys (4:3)</PresentationFormat>
  <Paragraphs>294</Paragraphs>
  <Slides>31</Slides>
  <Notes>7</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31</vt:i4>
      </vt:variant>
    </vt:vector>
  </HeadingPairs>
  <TitlesOfParts>
    <vt:vector size="39" baseType="lpstr">
      <vt:lpstr>ＭＳ Ｐゴシック</vt:lpstr>
      <vt:lpstr>Arial</vt:lpstr>
      <vt:lpstr>Calibri</vt:lpstr>
      <vt:lpstr>Calibri Light</vt:lpstr>
      <vt:lpstr>Segoe UI</vt:lpstr>
      <vt:lpstr>Wingdings</vt:lpstr>
      <vt:lpstr>Jkl_powerpoint_pohja</vt:lpstr>
      <vt:lpstr>Office-teema</vt:lpstr>
      <vt:lpstr>PowerPoint-esitys</vt:lpstr>
      <vt:lpstr>PowerPoint-esitys</vt:lpstr>
      <vt:lpstr>Palautetta</vt:lpstr>
      <vt:lpstr>Arvioinnin lähtökohtia</vt:lpstr>
      <vt:lpstr>Arviointia tehdään</vt:lpstr>
      <vt:lpstr>Hyvän arviointikulttuurin piirteitä</vt:lpstr>
      <vt:lpstr>Arviointi on</vt:lpstr>
      <vt:lpstr>Opettajan arviointitaidot</vt:lpstr>
      <vt:lpstr>Opettajan arviointitaitojen  keskeiset tavoitteet</vt:lpstr>
      <vt:lpstr>Yhteinen osuus päivän aluksi  </vt:lpstr>
      <vt:lpstr>Mistä löydän OPS:n, tavoitteet, sisällöt ja taulukot</vt:lpstr>
      <vt:lpstr>Tavoitteen pilkkominen</vt:lpstr>
      <vt:lpstr>Taitotasotaulukon taustoja</vt:lpstr>
      <vt:lpstr>Taitotasotaulukkoesimerkki</vt:lpstr>
      <vt:lpstr>PowerPoint-esitys</vt:lpstr>
      <vt:lpstr>Formatiivinen ja summatiivinen arviointi</vt:lpstr>
      <vt:lpstr>PowerPoint-esitys</vt:lpstr>
      <vt:lpstr>Arviointi ja dokumentointi käytännössä</vt:lpstr>
      <vt:lpstr>Esimerkki: Ympäristöopin vuosiluokkaistetut tavoitteet neljännelle luokalle</vt:lpstr>
      <vt:lpstr>PowerPoint-esitys</vt:lpstr>
      <vt:lpstr>PowerPoint-esitys</vt:lpstr>
      <vt:lpstr>Esimerkki arviointitiedon dokumentoinnista ja siirtämisestä lukuvuoden aikana neljännellä luokalla</vt:lpstr>
      <vt:lpstr>Esimerkki oppilaan arviointikansion taulukosta neljännellä luokalla</vt:lpstr>
      <vt:lpstr>Ops, opetus ja arviointi</vt:lpstr>
      <vt:lpstr>Peda.netin arviointityöväline</vt:lpstr>
      <vt:lpstr>Peda.netin arviointityöväline</vt:lpstr>
      <vt:lpstr>S2</vt:lpstr>
      <vt:lpstr>Ryhmät </vt:lpstr>
      <vt:lpstr>Tehtävänanto ryhmätyöhön 1 </vt:lpstr>
      <vt:lpstr>Palauta kuvat</vt:lpstr>
      <vt:lpstr>Ryhmätyö 2 - luokanopettajat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OPS 2016 koulujen vanhempainiltoihin</dc:title>
  <dc:creator>JKL</dc:creator>
  <cp:lastModifiedBy>Teerijoki Pipsa</cp:lastModifiedBy>
  <cp:revision>23</cp:revision>
  <dcterms:created xsi:type="dcterms:W3CDTF">1601-01-01T00:00:00Z</dcterms:created>
  <dcterms:modified xsi:type="dcterms:W3CDTF">2018-09-29T04:02:37Z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0x01010073869CD8A43E2E499F073301C86C307A</vt:lpwstr>
  </property>
</Properties>
</file>