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EA995D-6B18-4B38-8BFA-10FCF2AD5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5315A6-92E2-4112-9423-93AD4EC5C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B1B2F1-CE5F-425A-A664-FEE1FD5F7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4D59CA-AB64-4E11-8800-8CAC24200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5C1FC3-9ED4-4A25-9E68-ECBC85EEB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853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3B631E-B958-46F5-A946-841BF8E95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701AAA8-9C57-410D-9225-6136AB2D7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C4D0B9-A20F-4D8E-B873-5E5436E96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026DDF-FF3A-4328-8286-6462F4CAE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B0A7EF-506D-4E8F-B47B-51EE117B8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403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9B99411-C8DF-404A-8EEC-7F35664E95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9BA9226-CA7B-4558-8FA9-2FB054B67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11F6F3-3576-45BF-B0C5-29F274C99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5A5BA9-3399-4D13-85E7-24C844F15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E56163-BCA5-4A66-B9A8-83ABA2AE1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7568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11713F-870E-4ECA-A654-A7A1ABCA9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E20497-B3F5-4B2C-B1D7-6E8BF380C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A2B3CF-7A5F-4B6A-9971-C2F539AB9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E7B127-F0A8-4E27-AE7F-C3F398B8E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8CC498-BFCD-4506-8562-45F4F9E4E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664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B015CE-1616-471D-BF77-B5EC86772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E035C79-8848-44E5-8BF0-78E215CAD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205F32-B936-4FB8-B5D0-5AAB21729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05A3D6-E400-487F-90DA-D4C627B43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F13A205-859E-49F5-864C-08D205FB2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827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F0C9B5-5244-4C0B-892A-B28878408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CEFC03-103E-4F65-BB5D-CB28735D5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FC48700-D9C6-40E8-B410-22D9DBBDC4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580DAB-8114-42AE-9961-5A29AEBFD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D89911-0644-4E32-A785-54CFE0A1A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A3C2F5-566C-4B16-8C35-5B0314480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545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792255-9D9A-46C3-9046-275ADF51C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50C4C7B-B7B5-4F12-B299-5BF834BA3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F716C53-A2B7-4F64-AB93-8DED7B6782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D744766-315F-48B6-8DFD-D4B46B0BC0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9E74196-2CB4-4E6C-B1E6-7A4EB53823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60B48F7-9846-4509-AB50-E0A43E46A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1EFBAC3-FCFA-475F-BFE7-79ABC82B8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2DBACBC-0AC6-4C12-AA31-248DEEDD0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3252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86CC79-A371-420E-9879-7A701CE79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5AAA1CA-B469-41B3-B5AA-FF4A909A6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C53E28C-8041-40CD-A27B-1A723401E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765F5A7-08F2-4BF5-AE6E-BA26D40D4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8440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D445508-8B53-4C4D-B964-DA72F6220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F606067-47AC-4CA2-BFB5-911236093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77D0E61-FF36-4D58-9309-4E788E043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855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95F2C7-98B7-43CC-B90F-DC8A707B6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69D730-AF32-4468-9A6E-47FEEE1DF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878489-2341-46B2-8677-F9A0125C6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2D6A726-3320-48A9-8A09-EA9FD3672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6A5C364-CF51-4104-8DBC-C2271C1FC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0BAAF06-08F0-43D0-A0C3-E7BF772CD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432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CE5D9E-8D0A-4E4F-8311-75DDC4B9F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CE4955E-75DD-46B5-83F0-E687982006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D341EE3-2E8E-44F3-825B-386CF7CC1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F812C1-34C1-4559-98D6-16AFE4E7B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40F7742-974B-4991-9E72-9020D7F77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D02F325-1D2A-4550-958B-D740F577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3732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6DA325-7FE4-4AB9-87E6-E5B59177B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9059498-E1FA-45D1-B36F-1897275F6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6AFE2F-4BAE-425C-B246-14718295EC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9C6B1-2EF9-485B-8D60-B6A10A3C6477}" type="datetimeFigureOut">
              <a:rPr lang="fi-FI" smtClean="0"/>
              <a:t>18.3.2020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78C813-2EAC-43F5-B9FE-6B1259A0D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7BEDCC-DC9B-4302-8179-521DE39962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2A9FB-F7D9-47D7-8B63-2B64F050DB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71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342A7C-9DDD-47A7-B651-5D46736700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Kuvataiteen lopputyöportfolio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4FBD470-2EA3-432A-AAF3-72017D3DE8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Oma Nimi, luokka</a:t>
            </a:r>
          </a:p>
        </p:txBody>
      </p:sp>
    </p:spTree>
    <p:extLst>
      <p:ext uri="{BB962C8B-B14F-4D97-AF65-F5344CB8AC3E}">
        <p14:creationId xmlns:p14="http://schemas.microsoft.com/office/powerpoint/2010/main" val="1545059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F741C7-FE75-4AC1-88FF-6A709BB9E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Työn aloitus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38F6C1-02E3-455E-A94F-C3D4DD898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lang="fi-FI" dirty="0"/>
              <a:t>Kerro työn aloittamisesta muutamin lausein (ensimmäiset ideat, aihe, materiaalit tekniikka ym.). Kerro myös oliko työlläsi esikuvia tai taustamateriaalia (mallikuvia yms.)</a:t>
            </a:r>
          </a:p>
          <a:p>
            <a:pPr marL="285750" indent="-285750"/>
            <a:r>
              <a:rPr lang="fi-FI" dirty="0"/>
              <a:t>Muista lisätä kuvia</a:t>
            </a:r>
          </a:p>
        </p:txBody>
      </p:sp>
    </p:spTree>
    <p:extLst>
      <p:ext uri="{BB962C8B-B14F-4D97-AF65-F5344CB8AC3E}">
        <p14:creationId xmlns:p14="http://schemas.microsoft.com/office/powerpoint/2010/main" val="2003166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0A924E-F6C6-40B9-9BA3-A0D01A21A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Työn eteneminen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B4083A-353A-4B96-AAE7-380C4EF21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Kuinka työskentely sujui? Dokumentoi työvaiheita (luonnoksia, kokeiluja) lopputyön edetessä. </a:t>
            </a:r>
          </a:p>
          <a:p>
            <a:r>
              <a:rPr lang="fi-FI" dirty="0"/>
              <a:t>Kirjaa valintoja: Tuliko joku ongelma, kuinka ratkaisit sen? </a:t>
            </a:r>
          </a:p>
          <a:p>
            <a:r>
              <a:rPr lang="fi-FI" dirty="0"/>
              <a:t>Voit vapaasti lisätä sivuja esimerkiksi kuville, mikäli haluat.</a:t>
            </a:r>
          </a:p>
        </p:txBody>
      </p:sp>
    </p:spTree>
    <p:extLst>
      <p:ext uri="{BB962C8B-B14F-4D97-AF65-F5344CB8AC3E}">
        <p14:creationId xmlns:p14="http://schemas.microsoft.com/office/powerpoint/2010/main" val="2569811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A27919-BEBD-45BC-BB65-C0A016E41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Lopputulos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91C11F-2F03-4E1C-9945-1B5DF21C4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lang="fi-FI" dirty="0">
                <a:cs typeface="Calibri"/>
              </a:rPr>
              <a:t>Kuvaile teostasi ja kerro teoksen aiheesta, materiaaleista, tekniikasta sekä niiden valinnasta ja valintaan vaikuttaneista tekijöistä. </a:t>
            </a:r>
            <a:endParaRPr lang="fi-FI" dirty="0"/>
          </a:p>
          <a:p>
            <a:pPr marL="285750" indent="-285750"/>
            <a:r>
              <a:rPr lang="fi-FI" dirty="0"/>
              <a:t>Missä onnistuit? Kuvaile muutamin lausein.</a:t>
            </a:r>
            <a:endParaRPr lang="fi-FI" dirty="0">
              <a:cs typeface="Calibri"/>
            </a:endParaRPr>
          </a:p>
          <a:p>
            <a:pPr marL="285750" indent="-285750"/>
            <a:r>
              <a:rPr lang="fi-FI" dirty="0"/>
              <a:t>Mikä oli haastavaa, helppoa, opettavaista?</a:t>
            </a:r>
          </a:p>
          <a:p>
            <a:pPr marL="285750" indent="-285750"/>
            <a:r>
              <a:rPr lang="fi-FI">
                <a:cs typeface="Calibri"/>
              </a:rPr>
              <a:t>Nimeä teoksesi </a:t>
            </a:r>
            <a:endParaRPr lang="fi-FI" dirty="0">
              <a:cs typeface="Calibri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2369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116</Words>
  <Application>Microsoft Office PowerPoint</Application>
  <PresentationFormat>Laajakuva</PresentationFormat>
  <Paragraphs>14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Kuvataiteen lopputyöportfolio</vt:lpstr>
      <vt:lpstr>1. Työn aloitus</vt:lpstr>
      <vt:lpstr>2. Työn eteneminen</vt:lpstr>
      <vt:lpstr>3. Lopputulos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Kuvataiteen lopputyöportfolio</dc:title>
  <dc:creator>Juupaluoma Laura</dc:creator>
  <cp:lastModifiedBy>Juupaluoma Laura</cp:lastModifiedBy>
  <cp:revision>3</cp:revision>
  <dcterms:created xsi:type="dcterms:W3CDTF">2020-03-18T12:30:16Z</dcterms:created>
  <dcterms:modified xsi:type="dcterms:W3CDTF">2020-03-18T12:34:08Z</dcterms:modified>
</cp:coreProperties>
</file>