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46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1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90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29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526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34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46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3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867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46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36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8C80C-0FA3-4D2D-8452-45D2853AD72F}" type="datetimeFigureOut">
              <a:rPr lang="fi-FI" smtClean="0"/>
              <a:t>19.11.2018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ACCEC-44EB-41FA-9EC7-092871CB9D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92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8237835" y="639920"/>
            <a:ext cx="2397211" cy="12959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 descr="File:Political Map of the Arctic.pd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158" y="2213738"/>
            <a:ext cx="3421380" cy="26117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iruutu 5"/>
          <p:cNvSpPr txBox="1"/>
          <p:nvPr/>
        </p:nvSpPr>
        <p:spPr>
          <a:xfrm>
            <a:off x="5288689" y="411945"/>
            <a:ext cx="2166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Sijainti? Maapallon pohjoisnapaa ympäröivät alueet. Maantieteellisesti napapiirin pohjoispuolella oleva alue.</a:t>
            </a:r>
            <a:endParaRPr lang="fi-FI" sz="1200" dirty="0"/>
          </a:p>
        </p:txBody>
      </p:sp>
      <p:sp>
        <p:nvSpPr>
          <p:cNvPr id="10" name="Suorakulmio 9"/>
          <p:cNvSpPr/>
          <p:nvPr/>
        </p:nvSpPr>
        <p:spPr>
          <a:xfrm>
            <a:off x="5231026" y="366189"/>
            <a:ext cx="2397211" cy="12959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8237835" y="737176"/>
            <a:ext cx="2042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Mitkä valtiot sijaitsevat arktisella alueella? Suomi, Ruotsi, Norja, Venäjä, Islanti, Kanada, </a:t>
            </a:r>
            <a:r>
              <a:rPr lang="fi-FI" sz="1200" dirty="0" smtClean="0"/>
              <a:t>Yhdysvallat, Tanska (Grönlanti)</a:t>
            </a:r>
            <a:endParaRPr lang="fi-FI" sz="1200" dirty="0"/>
          </a:p>
        </p:txBody>
      </p:sp>
      <p:sp>
        <p:nvSpPr>
          <p:cNvPr id="12" name="Suorakulmio 11"/>
          <p:cNvSpPr/>
          <p:nvPr/>
        </p:nvSpPr>
        <p:spPr>
          <a:xfrm>
            <a:off x="8526160" y="2669342"/>
            <a:ext cx="2397211" cy="12959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/>
          <p:cNvSpPr txBox="1"/>
          <p:nvPr/>
        </p:nvSpPr>
        <p:spPr>
          <a:xfrm>
            <a:off x="8563227" y="2745829"/>
            <a:ext cx="2331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Millaisia luonnonvaroja alueella on? Kalat, metsät, malmit ja mineraalit, fossiiliset polttoaineet, kuten öljy, maakaasu ja kivihiili</a:t>
            </a:r>
            <a:endParaRPr lang="fi-FI" sz="1200" dirty="0"/>
          </a:p>
        </p:txBody>
      </p:sp>
      <p:sp>
        <p:nvSpPr>
          <p:cNvPr id="14" name="Suorakulmio 13"/>
          <p:cNvSpPr/>
          <p:nvPr/>
        </p:nvSpPr>
        <p:spPr>
          <a:xfrm>
            <a:off x="2314833" y="639920"/>
            <a:ext cx="2397211" cy="12959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/>
          <p:cNvSpPr txBox="1"/>
          <p:nvPr/>
        </p:nvSpPr>
        <p:spPr>
          <a:xfrm>
            <a:off x="2388973" y="737176"/>
            <a:ext cx="2117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Mikä on Koillisväylä? Euroopan ja Aasian välinen merireitti, n. 6500km. Liikennekausi pitenee ilmastonmuutoksen edetessä.</a:t>
            </a:r>
            <a:endParaRPr lang="fi-FI" sz="1200" dirty="0"/>
          </a:p>
        </p:txBody>
      </p:sp>
      <p:sp>
        <p:nvSpPr>
          <p:cNvPr id="16" name="Suorakulmio 15"/>
          <p:cNvSpPr/>
          <p:nvPr/>
        </p:nvSpPr>
        <p:spPr>
          <a:xfrm>
            <a:off x="1251285" y="2328677"/>
            <a:ext cx="2645214" cy="14700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/>
          <p:cNvSpPr txBox="1"/>
          <p:nvPr/>
        </p:nvSpPr>
        <p:spPr>
          <a:xfrm>
            <a:off x="1298898" y="2371181"/>
            <a:ext cx="24466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Mikä on Luoteisväylä? Pohjois-Amerikan ja Aasian välinen merireitti, joka kulkee Kanadan arktisen saariston läpi. Ilmastonmuutoksen vuoksi muuttuu purjehduskelpoiseksi tulevaisuudessa.</a:t>
            </a:r>
            <a:endParaRPr lang="fi-FI" sz="1200" dirty="0"/>
          </a:p>
        </p:txBody>
      </p:sp>
      <p:sp>
        <p:nvSpPr>
          <p:cNvPr id="18" name="Suorakulmio 17"/>
          <p:cNvSpPr/>
          <p:nvPr/>
        </p:nvSpPr>
        <p:spPr>
          <a:xfrm>
            <a:off x="1515980" y="4177507"/>
            <a:ext cx="2612618" cy="183097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/>
          <p:cNvSpPr txBox="1"/>
          <p:nvPr/>
        </p:nvSpPr>
        <p:spPr>
          <a:xfrm>
            <a:off x="1680519" y="4254157"/>
            <a:ext cx="21830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Mikä on arktinen neuvosto? Kansainvälinen, vuonna 1996 perustettu foorumi, johon kuuluvat Pohjoismaat, Kanada, Venäjä, Yhdysvallat sekä alkuperäiskansoja edustavat järjestöt. Suomi puheenjohtajana kaudella 2017-2019.</a:t>
            </a:r>
            <a:endParaRPr lang="fi-FI" sz="1200" dirty="0"/>
          </a:p>
        </p:txBody>
      </p:sp>
      <p:sp>
        <p:nvSpPr>
          <p:cNvPr id="20" name="Suorakulmio 19"/>
          <p:cNvSpPr/>
          <p:nvPr/>
        </p:nvSpPr>
        <p:spPr>
          <a:xfrm>
            <a:off x="5005928" y="5021675"/>
            <a:ext cx="2570208" cy="166250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5031976" y="4975763"/>
            <a:ext cx="2544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Miten ilmastonmuutos vaikuttaa alueeseen?  Ilmastonmuutos sulattaa jääpeitettä sekä ikiroutaa, tekee merivedestä laimeampaa, nostaa meriveden lämpötilaa, muuttaa merivirtoja </a:t>
            </a:r>
            <a:r>
              <a:rPr lang="fi-FI" sz="1200" dirty="0" smtClean="0">
                <a:sym typeface="Wingdings" panose="05000000000000000000" pitchFamily="2" charset="2"/>
              </a:rPr>
              <a:t> muutokset lämpöoloissa</a:t>
            </a:r>
            <a:r>
              <a:rPr lang="fi-FI" sz="1200" dirty="0" smtClean="0">
                <a:sym typeface="Wingdings" panose="05000000000000000000" pitchFamily="2" charset="2"/>
              </a:rPr>
              <a:t>. Avaa uudet liikennereitit Euroopasta ja Pohjois</a:t>
            </a:r>
            <a:r>
              <a:rPr lang="fi-FI" sz="1200" dirty="0" smtClean="0">
                <a:sym typeface="Wingdings" panose="05000000000000000000" pitchFamily="2" charset="2"/>
              </a:rPr>
              <a:t>-Amerikasta Aasiaan.</a:t>
            </a:r>
            <a:endParaRPr lang="fi-FI" sz="1200" dirty="0"/>
          </a:p>
        </p:txBody>
      </p:sp>
      <p:sp>
        <p:nvSpPr>
          <p:cNvPr id="22" name="Suorakulmio 21"/>
          <p:cNvSpPr/>
          <p:nvPr/>
        </p:nvSpPr>
        <p:spPr>
          <a:xfrm>
            <a:off x="8237835" y="4415895"/>
            <a:ext cx="2987627" cy="159258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ruutu 22"/>
          <p:cNvSpPr txBox="1"/>
          <p:nvPr/>
        </p:nvSpPr>
        <p:spPr>
          <a:xfrm>
            <a:off x="8295499" y="4467931"/>
            <a:ext cx="29299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Kuvaile alueen luonnonoloja ja eliöstöä. Luonnonolosuhteet ovat ankarat: pimeyttä, kylmyyttä, myrskyjä, jäävuoria. Luonto on herkkää ja ainutlaatuista. Mikroskooppisen pienet planktoneliöt, arktiset levälajit, eläinplankton, monia arktisia lintulajeja, hylkeitä, jääkarhuja ja valaita.</a:t>
            </a:r>
            <a:endParaRPr lang="fi-FI" sz="1200" dirty="0"/>
          </a:p>
        </p:txBody>
      </p:sp>
      <p:sp>
        <p:nvSpPr>
          <p:cNvPr id="24" name="Tekstiruutu 23"/>
          <p:cNvSpPr txBox="1"/>
          <p:nvPr/>
        </p:nvSpPr>
        <p:spPr>
          <a:xfrm>
            <a:off x="230660" y="181112"/>
            <a:ext cx="1754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 smtClean="0"/>
              <a:t>ARKTIS 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199559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209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Office-teema</vt:lpstr>
      <vt:lpstr>PowerPoint-esitys</vt:lpstr>
    </vt:vector>
  </TitlesOfParts>
  <Company>Turun kaupunki (OPETTAJA)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Sina Hiekka</dc:creator>
  <cp:lastModifiedBy>Sina Hiekka</cp:lastModifiedBy>
  <cp:revision>6</cp:revision>
  <dcterms:created xsi:type="dcterms:W3CDTF">2018-11-12T11:07:58Z</dcterms:created>
  <dcterms:modified xsi:type="dcterms:W3CDTF">2018-11-19T08:19:51Z</dcterms:modified>
</cp:coreProperties>
</file>