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4411" r:id="rId5"/>
  </p:sldMasterIdLst>
  <p:notesMasterIdLst>
    <p:notesMasterId r:id="rId40"/>
  </p:notesMasterIdLst>
  <p:sldIdLst>
    <p:sldId id="357" r:id="rId6"/>
    <p:sldId id="261" r:id="rId7"/>
    <p:sldId id="257" r:id="rId8"/>
    <p:sldId id="436" r:id="rId9"/>
    <p:sldId id="408" r:id="rId10"/>
    <p:sldId id="414" r:id="rId11"/>
    <p:sldId id="371" r:id="rId12"/>
    <p:sldId id="411" r:id="rId13"/>
    <p:sldId id="410" r:id="rId14"/>
    <p:sldId id="412" r:id="rId15"/>
    <p:sldId id="376" r:id="rId16"/>
    <p:sldId id="375" r:id="rId17"/>
    <p:sldId id="377" r:id="rId18"/>
    <p:sldId id="378" r:id="rId19"/>
    <p:sldId id="413" r:id="rId20"/>
    <p:sldId id="509" r:id="rId21"/>
    <p:sldId id="361" r:id="rId22"/>
    <p:sldId id="381" r:id="rId23"/>
    <p:sldId id="306" r:id="rId24"/>
    <p:sldId id="510" r:id="rId25"/>
    <p:sldId id="511" r:id="rId26"/>
    <p:sldId id="382" r:id="rId27"/>
    <p:sldId id="514" r:id="rId28"/>
    <p:sldId id="508" r:id="rId29"/>
    <p:sldId id="338" r:id="rId30"/>
    <p:sldId id="520" r:id="rId31"/>
    <p:sldId id="394" r:id="rId32"/>
    <p:sldId id="317" r:id="rId33"/>
    <p:sldId id="385" r:id="rId34"/>
    <p:sldId id="386" r:id="rId35"/>
    <p:sldId id="301" r:id="rId36"/>
    <p:sldId id="521" r:id="rId37"/>
    <p:sldId id="507" r:id="rId38"/>
    <p:sldId id="496" r:id="rId3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72551B-85D2-3095-5266-C230D5997E26}" name="Kuula Anna-Stina" initials="KA" userId="S::anna-stina.kuula_jamk.fi#ext#@jyu.onmicrosoft.com::e380df2a-2705-451c-92da-028c0f5390d6" providerId="AD"/>
  <p188:author id="{B704D722-EC0A-4703-8DB2-004AD4F398A0}" name="Kauniskangas, Laura" initials="KL" userId="S::lasukaun@jyu.fi::06c73097-fbd1-4cb6-9290-b7a7f62f5988" providerId="AD"/>
  <p188:author id="{C6AA9BC6-E87C-07CB-CAD3-077FFEA574E3}" name="Jyrkkänen, Helmi" initials="JH" userId="S::heormott@jyu.fi::e4a281e6-44ce-4800-be61-ceccaca04e8b" providerId="AD"/>
  <p188:author id="{5DAEFBDF-E28B-F254-D030-6F4E1584CA69}" name="Alisa.aaltonen" initials="Al" userId="S::alisa.aaltonen_poke.fi#ext#@jyu.onmicrosoft.com::43d72b9a-019f-4e75-9320-882d043b344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yrkkänen, Helmi" initials="JH" lastIdx="2" clrIdx="0">
    <p:extLst>
      <p:ext uri="{19B8F6BF-5375-455C-9EA6-DF929625EA0E}">
        <p15:presenceInfo xmlns:p15="http://schemas.microsoft.com/office/powerpoint/2012/main" userId="S::heormott@jyu.fi::e4a281e6-44ce-4800-be61-ceccaca04e8b" providerId="AD"/>
      </p:ext>
    </p:extLst>
  </p:cmAuthor>
  <p:cmAuthor id="2" name="Alisa.aaltonen" initials="Al" lastIdx="2" clrIdx="1">
    <p:extLst>
      <p:ext uri="{19B8F6BF-5375-455C-9EA6-DF929625EA0E}">
        <p15:presenceInfo xmlns:p15="http://schemas.microsoft.com/office/powerpoint/2012/main" userId="S::alisa.aaltonen_poke.fi#ext#@jyu.onmicrosoft.com::43d72b9a-019f-4e75-9320-882d043b34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728"/>
    <a:srgbClr val="FFFFFF"/>
    <a:srgbClr val="2E54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52BFA6-3F21-4371-B17D-F0B8DA16E428}" v="38" dt="2023-06-08T17:24:51.670"/>
    <p1510:client id="{3490C6E3-F929-4BFB-8299-E59A32FE98CA}" v="73" dt="2023-06-08T08:45:19.941"/>
    <p1510:client id="{A270E509-5764-4A2D-8C68-53A600ECFD0D}" v="40" dt="2023-06-15T11:14:18.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86" autoAdjust="0"/>
    <p:restoredTop sz="86467" autoAdjust="0"/>
  </p:normalViewPr>
  <p:slideViewPr>
    <p:cSldViewPr snapToGrid="0">
      <p:cViewPr varScale="1">
        <p:scale>
          <a:sx n="54" d="100"/>
          <a:sy n="54" d="100"/>
        </p:scale>
        <p:origin x="800" y="60"/>
      </p:cViewPr>
      <p:guideLst/>
    </p:cSldViewPr>
  </p:slideViewPr>
  <p:outlineViewPr>
    <p:cViewPr>
      <p:scale>
        <a:sx n="33" d="100"/>
        <a:sy n="33" d="100"/>
      </p:scale>
      <p:origin x="0" y="-767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yrkkänen, Helmi" userId="e4a281e6-44ce-4800-be61-ceccaca04e8b" providerId="ADAL" clId="{60CC54E5-3CCD-4FD6-9826-0C4DB16844AA}"/>
    <pc:docChg chg="undo custSel delSld modSld sldOrd">
      <pc:chgData name="Jyrkkänen, Helmi" userId="e4a281e6-44ce-4800-be61-ceccaca04e8b" providerId="ADAL" clId="{60CC54E5-3CCD-4FD6-9826-0C4DB16844AA}" dt="2023-06-08T08:00:34.692" v="7834" actId="478"/>
      <pc:docMkLst>
        <pc:docMk/>
      </pc:docMkLst>
      <pc:sldChg chg="modSp mod modNotesTx">
        <pc:chgData name="Jyrkkänen, Helmi" userId="e4a281e6-44ce-4800-be61-ceccaca04e8b" providerId="ADAL" clId="{60CC54E5-3CCD-4FD6-9826-0C4DB16844AA}" dt="2023-06-07T07:51:53.030" v="403" actId="20577"/>
        <pc:sldMkLst>
          <pc:docMk/>
          <pc:sldMk cId="233428817" sldId="257"/>
        </pc:sldMkLst>
        <pc:spChg chg="mod">
          <ac:chgData name="Jyrkkänen, Helmi" userId="e4a281e6-44ce-4800-be61-ceccaca04e8b" providerId="ADAL" clId="{60CC54E5-3CCD-4FD6-9826-0C4DB16844AA}" dt="2023-06-07T07:43:13.548" v="16" actId="27636"/>
          <ac:spMkLst>
            <pc:docMk/>
            <pc:sldMk cId="233428817" sldId="257"/>
            <ac:spMk id="2" creationId="{E688AAA5-7B47-4326-A1A3-87E59CC3DBEE}"/>
          </ac:spMkLst>
        </pc:spChg>
        <pc:spChg chg="mod">
          <ac:chgData name="Jyrkkänen, Helmi" userId="e4a281e6-44ce-4800-be61-ceccaca04e8b" providerId="ADAL" clId="{60CC54E5-3CCD-4FD6-9826-0C4DB16844AA}" dt="2023-06-07T07:43:41.757" v="26" actId="20577"/>
          <ac:spMkLst>
            <pc:docMk/>
            <pc:sldMk cId="233428817" sldId="257"/>
            <ac:spMk id="3" creationId="{90597341-15FB-4C3B-B1BD-D519AFB3F8CB}"/>
          </ac:spMkLst>
        </pc:spChg>
      </pc:sldChg>
      <pc:sldChg chg="modNotesTx">
        <pc:chgData name="Jyrkkänen, Helmi" userId="e4a281e6-44ce-4800-be61-ceccaca04e8b" providerId="ADAL" clId="{60CC54E5-3CCD-4FD6-9826-0C4DB16844AA}" dt="2023-06-07T11:55:42.866" v="6425" actId="20577"/>
        <pc:sldMkLst>
          <pc:docMk/>
          <pc:sldMk cId="731097024" sldId="301"/>
        </pc:sldMkLst>
      </pc:sldChg>
      <pc:sldChg chg="modSp mod modNotesTx">
        <pc:chgData name="Jyrkkänen, Helmi" userId="e4a281e6-44ce-4800-be61-ceccaca04e8b" providerId="ADAL" clId="{60CC54E5-3CCD-4FD6-9826-0C4DB16844AA}" dt="2023-06-07T12:13:08.005" v="7649"/>
        <pc:sldMkLst>
          <pc:docMk/>
          <pc:sldMk cId="3161328537" sldId="306"/>
        </pc:sldMkLst>
        <pc:picChg chg="mod">
          <ac:chgData name="Jyrkkänen, Helmi" userId="e4a281e6-44ce-4800-be61-ceccaca04e8b" providerId="ADAL" clId="{60CC54E5-3CCD-4FD6-9826-0C4DB16844AA}" dt="2023-06-07T10:46:58.223" v="2662" actId="962"/>
          <ac:picMkLst>
            <pc:docMk/>
            <pc:sldMk cId="3161328537" sldId="306"/>
            <ac:picMk id="2" creationId="{B9644CBD-C759-B1F4-34AD-B0D9DFB478FC}"/>
          </ac:picMkLst>
        </pc:picChg>
      </pc:sldChg>
      <pc:sldChg chg="modSp mod modNotesTx">
        <pc:chgData name="Jyrkkänen, Helmi" userId="e4a281e6-44ce-4800-be61-ceccaca04e8b" providerId="ADAL" clId="{60CC54E5-3CCD-4FD6-9826-0C4DB16844AA}" dt="2023-06-07T11:49:20.034" v="5685" actId="20577"/>
        <pc:sldMkLst>
          <pc:docMk/>
          <pc:sldMk cId="3566460131" sldId="317"/>
        </pc:sldMkLst>
        <pc:spChg chg="mod">
          <ac:chgData name="Jyrkkänen, Helmi" userId="e4a281e6-44ce-4800-be61-ceccaca04e8b" providerId="ADAL" clId="{60CC54E5-3CCD-4FD6-9826-0C4DB16844AA}" dt="2023-06-07T11:49:20.034" v="5685" actId="20577"/>
          <ac:spMkLst>
            <pc:docMk/>
            <pc:sldMk cId="3566460131" sldId="317"/>
            <ac:spMk id="3" creationId="{C6633925-4533-4F3C-B1BB-202DAEE9626D}"/>
          </ac:spMkLst>
        </pc:spChg>
      </pc:sldChg>
      <pc:sldChg chg="modNotesTx">
        <pc:chgData name="Jyrkkänen, Helmi" userId="e4a281e6-44ce-4800-be61-ceccaca04e8b" providerId="ADAL" clId="{60CC54E5-3CCD-4FD6-9826-0C4DB16844AA}" dt="2023-06-07T11:42:14.690" v="4578" actId="20577"/>
        <pc:sldMkLst>
          <pc:docMk/>
          <pc:sldMk cId="2317174866" sldId="338"/>
        </pc:sldMkLst>
      </pc:sldChg>
      <pc:sldChg chg="modNotesTx">
        <pc:chgData name="Jyrkkänen, Helmi" userId="e4a281e6-44ce-4800-be61-ceccaca04e8b" providerId="ADAL" clId="{60CC54E5-3CCD-4FD6-9826-0C4DB16844AA}" dt="2023-06-07T10:45:45.579" v="2660" actId="20577"/>
        <pc:sldMkLst>
          <pc:docMk/>
          <pc:sldMk cId="515341063" sldId="361"/>
        </pc:sldMkLst>
      </pc:sldChg>
      <pc:sldChg chg="modSp mod">
        <pc:chgData name="Jyrkkänen, Helmi" userId="e4a281e6-44ce-4800-be61-ceccaca04e8b" providerId="ADAL" clId="{60CC54E5-3CCD-4FD6-9826-0C4DB16844AA}" dt="2023-06-07T07:58:08.139" v="1310" actId="5793"/>
        <pc:sldMkLst>
          <pc:docMk/>
          <pc:sldMk cId="2228503398" sldId="371"/>
        </pc:sldMkLst>
        <pc:spChg chg="mod">
          <ac:chgData name="Jyrkkänen, Helmi" userId="e4a281e6-44ce-4800-be61-ceccaca04e8b" providerId="ADAL" clId="{60CC54E5-3CCD-4FD6-9826-0C4DB16844AA}" dt="2023-06-07T07:58:08.139" v="1310" actId="5793"/>
          <ac:spMkLst>
            <pc:docMk/>
            <pc:sldMk cId="2228503398" sldId="371"/>
            <ac:spMk id="3" creationId="{A978C23B-D62D-40B9-9059-8D3B2D33920D}"/>
          </ac:spMkLst>
        </pc:spChg>
      </pc:sldChg>
      <pc:sldChg chg="modNotesTx">
        <pc:chgData name="Jyrkkänen, Helmi" userId="e4a281e6-44ce-4800-be61-ceccaca04e8b" providerId="ADAL" clId="{60CC54E5-3CCD-4FD6-9826-0C4DB16844AA}" dt="2023-06-07T10:36:24.878" v="1848" actId="20577"/>
        <pc:sldMkLst>
          <pc:docMk/>
          <pc:sldMk cId="1237914023" sldId="375"/>
        </pc:sldMkLst>
      </pc:sldChg>
      <pc:sldChg chg="addSp delSp modSp mod ord modNotesTx">
        <pc:chgData name="Jyrkkänen, Helmi" userId="e4a281e6-44ce-4800-be61-ceccaca04e8b" providerId="ADAL" clId="{60CC54E5-3CCD-4FD6-9826-0C4DB16844AA}" dt="2023-06-07T10:36:29.982" v="1852" actId="20577"/>
        <pc:sldMkLst>
          <pc:docMk/>
          <pc:sldMk cId="2618688351" sldId="376"/>
        </pc:sldMkLst>
        <pc:spChg chg="add mod">
          <ac:chgData name="Jyrkkänen, Helmi" userId="e4a281e6-44ce-4800-be61-ceccaca04e8b" providerId="ADAL" clId="{60CC54E5-3CCD-4FD6-9826-0C4DB16844AA}" dt="2023-06-07T10:32:47.078" v="1786" actId="14100"/>
          <ac:spMkLst>
            <pc:docMk/>
            <pc:sldMk cId="2618688351" sldId="376"/>
            <ac:spMk id="3" creationId="{2FFA9151-593D-57F0-C44C-BB5EF40F97EE}"/>
          </ac:spMkLst>
        </pc:spChg>
        <pc:spChg chg="add mod">
          <ac:chgData name="Jyrkkänen, Helmi" userId="e4a281e6-44ce-4800-be61-ceccaca04e8b" providerId="ADAL" clId="{60CC54E5-3CCD-4FD6-9826-0C4DB16844AA}" dt="2023-06-07T10:32:54.317" v="1788" actId="1076"/>
          <ac:spMkLst>
            <pc:docMk/>
            <pc:sldMk cId="2618688351" sldId="376"/>
            <ac:spMk id="4" creationId="{EBD10594-307B-D435-9452-68EAABA01DB9}"/>
          </ac:spMkLst>
        </pc:spChg>
        <pc:spChg chg="add mod">
          <ac:chgData name="Jyrkkänen, Helmi" userId="e4a281e6-44ce-4800-be61-ceccaca04e8b" providerId="ADAL" clId="{60CC54E5-3CCD-4FD6-9826-0C4DB16844AA}" dt="2023-06-07T10:35:03.357" v="1822" actId="14100"/>
          <ac:spMkLst>
            <pc:docMk/>
            <pc:sldMk cId="2618688351" sldId="376"/>
            <ac:spMk id="6" creationId="{7700CDC8-1CC9-AE34-82E4-F9F623808F52}"/>
          </ac:spMkLst>
        </pc:spChg>
        <pc:spChg chg="add mod">
          <ac:chgData name="Jyrkkänen, Helmi" userId="e4a281e6-44ce-4800-be61-ceccaca04e8b" providerId="ADAL" clId="{60CC54E5-3CCD-4FD6-9826-0C4DB16844AA}" dt="2023-06-07T10:33:52.030" v="1815" actId="14100"/>
          <ac:spMkLst>
            <pc:docMk/>
            <pc:sldMk cId="2618688351" sldId="376"/>
            <ac:spMk id="7" creationId="{2D41CA25-DAD3-C0EC-B85D-5D5AAF46BD9E}"/>
          </ac:spMkLst>
        </pc:spChg>
        <pc:spChg chg="add mod">
          <ac:chgData name="Jyrkkänen, Helmi" userId="e4a281e6-44ce-4800-be61-ceccaca04e8b" providerId="ADAL" clId="{60CC54E5-3CCD-4FD6-9826-0C4DB16844AA}" dt="2023-06-07T10:33:05.776" v="1793" actId="14100"/>
          <ac:spMkLst>
            <pc:docMk/>
            <pc:sldMk cId="2618688351" sldId="376"/>
            <ac:spMk id="9" creationId="{4A5EE826-26C1-78DA-8C57-46C49FAA2BA6}"/>
          </ac:spMkLst>
        </pc:spChg>
        <pc:picChg chg="add del mod">
          <ac:chgData name="Jyrkkänen, Helmi" userId="e4a281e6-44ce-4800-be61-ceccaca04e8b" providerId="ADAL" clId="{60CC54E5-3CCD-4FD6-9826-0C4DB16844AA}" dt="2023-06-07T10:33:54.668" v="1817" actId="1076"/>
          <ac:picMkLst>
            <pc:docMk/>
            <pc:sldMk cId="2618688351" sldId="376"/>
            <ac:picMk id="10" creationId="{4119F806-B1AF-78A5-BC5E-974F993578A9}"/>
          </ac:picMkLst>
        </pc:picChg>
      </pc:sldChg>
      <pc:sldChg chg="modSp mod">
        <pc:chgData name="Jyrkkänen, Helmi" userId="e4a281e6-44ce-4800-be61-ceccaca04e8b" providerId="ADAL" clId="{60CC54E5-3CCD-4FD6-9826-0C4DB16844AA}" dt="2023-06-07T10:36:11.843" v="1847" actId="1076"/>
        <pc:sldMkLst>
          <pc:docMk/>
          <pc:sldMk cId="3008736496" sldId="377"/>
        </pc:sldMkLst>
        <pc:picChg chg="mod">
          <ac:chgData name="Jyrkkänen, Helmi" userId="e4a281e6-44ce-4800-be61-ceccaca04e8b" providerId="ADAL" clId="{60CC54E5-3CCD-4FD6-9826-0C4DB16844AA}" dt="2023-06-07T10:36:11.843" v="1847" actId="1076"/>
          <ac:picMkLst>
            <pc:docMk/>
            <pc:sldMk cId="3008736496" sldId="377"/>
            <ac:picMk id="3" creationId="{54D74A28-7786-48CB-9590-D502FF5E7682}"/>
          </ac:picMkLst>
        </pc:picChg>
      </pc:sldChg>
      <pc:sldChg chg="modNotesTx">
        <pc:chgData name="Jyrkkänen, Helmi" userId="e4a281e6-44ce-4800-be61-ceccaca04e8b" providerId="ADAL" clId="{60CC54E5-3CCD-4FD6-9826-0C4DB16844AA}" dt="2023-06-07T10:36:55.628" v="1934" actId="20577"/>
        <pc:sldMkLst>
          <pc:docMk/>
          <pc:sldMk cId="4009845553" sldId="378"/>
        </pc:sldMkLst>
      </pc:sldChg>
      <pc:sldChg chg="modNotesTx">
        <pc:chgData name="Jyrkkänen, Helmi" userId="e4a281e6-44ce-4800-be61-ceccaca04e8b" providerId="ADAL" clId="{60CC54E5-3CCD-4FD6-9826-0C4DB16844AA}" dt="2023-06-07T12:17:14.737" v="7833"/>
        <pc:sldMkLst>
          <pc:docMk/>
          <pc:sldMk cId="1299014450" sldId="385"/>
        </pc:sldMkLst>
      </pc:sldChg>
      <pc:sldChg chg="modSp mod modNotesTx">
        <pc:chgData name="Jyrkkänen, Helmi" userId="e4a281e6-44ce-4800-be61-ceccaca04e8b" providerId="ADAL" clId="{60CC54E5-3CCD-4FD6-9826-0C4DB16844AA}" dt="2023-06-07T11:52:10.320" v="6228" actId="20577"/>
        <pc:sldMkLst>
          <pc:docMk/>
          <pc:sldMk cId="1874226960" sldId="386"/>
        </pc:sldMkLst>
        <pc:spChg chg="mod">
          <ac:chgData name="Jyrkkänen, Helmi" userId="e4a281e6-44ce-4800-be61-ceccaca04e8b" providerId="ADAL" clId="{60CC54E5-3CCD-4FD6-9826-0C4DB16844AA}" dt="2023-06-07T11:51:18.753" v="5956" actId="6549"/>
          <ac:spMkLst>
            <pc:docMk/>
            <pc:sldMk cId="1874226960" sldId="386"/>
            <ac:spMk id="3" creationId="{C6633925-4533-4F3C-B1BB-202DAEE9626D}"/>
          </ac:spMkLst>
        </pc:spChg>
      </pc:sldChg>
      <pc:sldChg chg="addSp delSp modSp mod modNotesTx">
        <pc:chgData name="Jyrkkänen, Helmi" userId="e4a281e6-44ce-4800-be61-ceccaca04e8b" providerId="ADAL" clId="{60CC54E5-3CCD-4FD6-9826-0C4DB16844AA}" dt="2023-06-07T11:47:48.306" v="5611" actId="20577"/>
        <pc:sldMkLst>
          <pc:docMk/>
          <pc:sldMk cId="3227549053" sldId="394"/>
        </pc:sldMkLst>
        <pc:spChg chg="add mod">
          <ac:chgData name="Jyrkkänen, Helmi" userId="e4a281e6-44ce-4800-be61-ceccaca04e8b" providerId="ADAL" clId="{60CC54E5-3CCD-4FD6-9826-0C4DB16844AA}" dt="2023-06-07T11:45:51.747" v="5227" actId="1076"/>
          <ac:spMkLst>
            <pc:docMk/>
            <pc:sldMk cId="3227549053" sldId="394"/>
            <ac:spMk id="5" creationId="{41F15CBE-D11A-54E6-778E-0BDAD8662F1E}"/>
          </ac:spMkLst>
        </pc:spChg>
        <pc:picChg chg="add mod">
          <ac:chgData name="Jyrkkänen, Helmi" userId="e4a281e6-44ce-4800-be61-ceccaca04e8b" providerId="ADAL" clId="{60CC54E5-3CCD-4FD6-9826-0C4DB16844AA}" dt="2023-06-07T11:45:41.290" v="5226" actId="1076"/>
          <ac:picMkLst>
            <pc:docMk/>
            <pc:sldMk cId="3227549053" sldId="394"/>
            <ac:picMk id="4" creationId="{F7D391B9-B693-AD85-C356-322D2E269B38}"/>
          </ac:picMkLst>
        </pc:picChg>
        <pc:picChg chg="del">
          <ac:chgData name="Jyrkkänen, Helmi" userId="e4a281e6-44ce-4800-be61-ceccaca04e8b" providerId="ADAL" clId="{60CC54E5-3CCD-4FD6-9826-0C4DB16844AA}" dt="2023-06-07T11:45:32.078" v="5223" actId="478"/>
          <ac:picMkLst>
            <pc:docMk/>
            <pc:sldMk cId="3227549053" sldId="394"/>
            <ac:picMk id="17" creationId="{DDB6A5D5-872B-4606-865C-B06C4220DA33}"/>
          </ac:picMkLst>
        </pc:picChg>
      </pc:sldChg>
      <pc:sldChg chg="del">
        <pc:chgData name="Jyrkkänen, Helmi" userId="e4a281e6-44ce-4800-be61-ceccaca04e8b" providerId="ADAL" clId="{60CC54E5-3CCD-4FD6-9826-0C4DB16844AA}" dt="2023-06-07T12:12:14.860" v="7646" actId="47"/>
        <pc:sldMkLst>
          <pc:docMk/>
          <pc:sldMk cId="1584540572" sldId="397"/>
        </pc:sldMkLst>
      </pc:sldChg>
      <pc:sldChg chg="del">
        <pc:chgData name="Jyrkkänen, Helmi" userId="e4a281e6-44ce-4800-be61-ceccaca04e8b" providerId="ADAL" clId="{60CC54E5-3CCD-4FD6-9826-0C4DB16844AA}" dt="2023-06-07T11:35:59.886" v="3528" actId="47"/>
        <pc:sldMkLst>
          <pc:docMk/>
          <pc:sldMk cId="2608171362" sldId="404"/>
        </pc:sldMkLst>
      </pc:sldChg>
      <pc:sldChg chg="delSp del mod">
        <pc:chgData name="Jyrkkänen, Helmi" userId="e4a281e6-44ce-4800-be61-ceccaca04e8b" providerId="ADAL" clId="{60CC54E5-3CCD-4FD6-9826-0C4DB16844AA}" dt="2023-06-07T10:41:47.053" v="2180" actId="47"/>
        <pc:sldMkLst>
          <pc:docMk/>
          <pc:sldMk cId="791337850" sldId="407"/>
        </pc:sldMkLst>
        <pc:picChg chg="del">
          <ac:chgData name="Jyrkkänen, Helmi" userId="e4a281e6-44ce-4800-be61-ceccaca04e8b" providerId="ADAL" clId="{60CC54E5-3CCD-4FD6-9826-0C4DB16844AA}" dt="2023-06-07T10:38:45.207" v="1979" actId="478"/>
          <ac:picMkLst>
            <pc:docMk/>
            <pc:sldMk cId="791337850" sldId="407"/>
            <ac:picMk id="3" creationId="{2F81CA67-2172-E550-30B4-6F424CAA05C9}"/>
          </ac:picMkLst>
        </pc:picChg>
      </pc:sldChg>
      <pc:sldChg chg="modSp mod">
        <pc:chgData name="Jyrkkänen, Helmi" userId="e4a281e6-44ce-4800-be61-ceccaca04e8b" providerId="ADAL" clId="{60CC54E5-3CCD-4FD6-9826-0C4DB16844AA}" dt="2023-06-07T07:49:51.161" v="162" actId="20577"/>
        <pc:sldMkLst>
          <pc:docMk/>
          <pc:sldMk cId="1042888981" sldId="408"/>
        </pc:sldMkLst>
        <pc:spChg chg="mod">
          <ac:chgData name="Jyrkkänen, Helmi" userId="e4a281e6-44ce-4800-be61-ceccaca04e8b" providerId="ADAL" clId="{60CC54E5-3CCD-4FD6-9826-0C4DB16844AA}" dt="2023-06-07T07:49:51.161" v="162" actId="20577"/>
          <ac:spMkLst>
            <pc:docMk/>
            <pc:sldMk cId="1042888981" sldId="408"/>
            <ac:spMk id="16" creationId="{0D6CC482-F623-2854-3983-1D3E85DD017B}"/>
          </ac:spMkLst>
        </pc:spChg>
      </pc:sldChg>
      <pc:sldChg chg="modSp mod">
        <pc:chgData name="Jyrkkänen, Helmi" userId="e4a281e6-44ce-4800-be61-ceccaca04e8b" providerId="ADAL" clId="{60CC54E5-3CCD-4FD6-9826-0C4DB16844AA}" dt="2023-06-07T10:29:10.445" v="1395" actId="20577"/>
        <pc:sldMkLst>
          <pc:docMk/>
          <pc:sldMk cId="3098088037" sldId="410"/>
        </pc:sldMkLst>
        <pc:spChg chg="mod">
          <ac:chgData name="Jyrkkänen, Helmi" userId="e4a281e6-44ce-4800-be61-ceccaca04e8b" providerId="ADAL" clId="{60CC54E5-3CCD-4FD6-9826-0C4DB16844AA}" dt="2023-06-07T10:29:10.445" v="1395" actId="20577"/>
          <ac:spMkLst>
            <pc:docMk/>
            <pc:sldMk cId="3098088037" sldId="410"/>
            <ac:spMk id="3" creationId="{A978C23B-D62D-40B9-9059-8D3B2D33920D}"/>
          </ac:spMkLst>
        </pc:spChg>
      </pc:sldChg>
      <pc:sldChg chg="addSp modSp mod modNotesTx">
        <pc:chgData name="Jyrkkänen, Helmi" userId="e4a281e6-44ce-4800-be61-ceccaca04e8b" providerId="ADAL" clId="{60CC54E5-3CCD-4FD6-9826-0C4DB16844AA}" dt="2023-06-07T10:30:30.472" v="1473" actId="20577"/>
        <pc:sldMkLst>
          <pc:docMk/>
          <pc:sldMk cId="3869514855" sldId="411"/>
        </pc:sldMkLst>
        <pc:spChg chg="add mod">
          <ac:chgData name="Jyrkkänen, Helmi" userId="e4a281e6-44ce-4800-be61-ceccaca04e8b" providerId="ADAL" clId="{60CC54E5-3CCD-4FD6-9826-0C4DB16844AA}" dt="2023-06-07T10:27:29.215" v="1319" actId="14100"/>
          <ac:spMkLst>
            <pc:docMk/>
            <pc:sldMk cId="3869514855" sldId="411"/>
            <ac:spMk id="3" creationId="{C0E8A59A-5CAF-C480-1FB7-27413F8801AC}"/>
          </ac:spMkLst>
        </pc:spChg>
      </pc:sldChg>
      <pc:sldChg chg="addSp modSp mod modNotesTx">
        <pc:chgData name="Jyrkkänen, Helmi" userId="e4a281e6-44ce-4800-be61-ceccaca04e8b" providerId="ADAL" clId="{60CC54E5-3CCD-4FD6-9826-0C4DB16844AA}" dt="2023-06-07T10:31:42.758" v="1776" actId="20577"/>
        <pc:sldMkLst>
          <pc:docMk/>
          <pc:sldMk cId="2050472383" sldId="412"/>
        </pc:sldMkLst>
        <pc:picChg chg="add mod">
          <ac:chgData name="Jyrkkänen, Helmi" userId="e4a281e6-44ce-4800-be61-ceccaca04e8b" providerId="ADAL" clId="{60CC54E5-3CCD-4FD6-9826-0C4DB16844AA}" dt="2023-06-07T10:29:58.913" v="1428" actId="1035"/>
          <ac:picMkLst>
            <pc:docMk/>
            <pc:sldMk cId="2050472383" sldId="412"/>
            <ac:picMk id="4" creationId="{7091535B-C2C3-F449-1C66-377A6CF25965}"/>
          </ac:picMkLst>
        </pc:picChg>
      </pc:sldChg>
      <pc:sldChg chg="modNotesTx">
        <pc:chgData name="Jyrkkänen, Helmi" userId="e4a281e6-44ce-4800-be61-ceccaca04e8b" providerId="ADAL" clId="{60CC54E5-3CCD-4FD6-9826-0C4DB16844AA}" dt="2023-06-07T10:37:25.352" v="1970" actId="20577"/>
        <pc:sldMkLst>
          <pc:docMk/>
          <pc:sldMk cId="2895015358" sldId="413"/>
        </pc:sldMkLst>
      </pc:sldChg>
      <pc:sldChg chg="modSp mod ord modNotesTx">
        <pc:chgData name="Jyrkkänen, Helmi" userId="e4a281e6-44ce-4800-be61-ceccaca04e8b" providerId="ADAL" clId="{60CC54E5-3CCD-4FD6-9826-0C4DB16844AA}" dt="2023-06-07T07:57:01.517" v="1217" actId="20577"/>
        <pc:sldMkLst>
          <pc:docMk/>
          <pc:sldMk cId="3106199049" sldId="414"/>
        </pc:sldMkLst>
        <pc:spChg chg="mod">
          <ac:chgData name="Jyrkkänen, Helmi" userId="e4a281e6-44ce-4800-be61-ceccaca04e8b" providerId="ADAL" clId="{60CC54E5-3CCD-4FD6-9826-0C4DB16844AA}" dt="2023-06-07T07:50:29.247" v="218" actId="20577"/>
          <ac:spMkLst>
            <pc:docMk/>
            <pc:sldMk cId="3106199049" sldId="414"/>
            <ac:spMk id="2" creationId="{E81591CD-E6BC-B5A3-4D3C-CD0A45C31F22}"/>
          </ac:spMkLst>
        </pc:spChg>
        <pc:spChg chg="mod">
          <ac:chgData name="Jyrkkänen, Helmi" userId="e4a281e6-44ce-4800-be61-ceccaca04e8b" providerId="ADAL" clId="{60CC54E5-3CCD-4FD6-9826-0C4DB16844AA}" dt="2023-06-07T07:56:38.788" v="1209" actId="27636"/>
          <ac:spMkLst>
            <pc:docMk/>
            <pc:sldMk cId="3106199049" sldId="414"/>
            <ac:spMk id="3" creationId="{8C9E0473-3AA7-EC40-BEF6-5A4C0DCC6B17}"/>
          </ac:spMkLst>
        </pc:spChg>
      </pc:sldChg>
      <pc:sldChg chg="modNotesTx">
        <pc:chgData name="Jyrkkänen, Helmi" userId="e4a281e6-44ce-4800-be61-ceccaca04e8b" providerId="ADAL" clId="{60CC54E5-3CCD-4FD6-9826-0C4DB16844AA}" dt="2023-06-07T07:48:20.999" v="115" actId="20577"/>
        <pc:sldMkLst>
          <pc:docMk/>
          <pc:sldMk cId="1942358925" sldId="436"/>
        </pc:sldMkLst>
      </pc:sldChg>
      <pc:sldChg chg="addSp delSp modSp mod delAnim chgLayout modNotesTx">
        <pc:chgData name="Jyrkkänen, Helmi" userId="e4a281e6-44ce-4800-be61-ceccaca04e8b" providerId="ADAL" clId="{60CC54E5-3CCD-4FD6-9826-0C4DB16844AA}" dt="2023-06-08T08:00:34.692" v="7834" actId="478"/>
        <pc:sldMkLst>
          <pc:docMk/>
          <pc:sldMk cId="3481288497" sldId="496"/>
        </pc:sldMkLst>
        <pc:spChg chg="del">
          <ac:chgData name="Jyrkkänen, Helmi" userId="e4a281e6-44ce-4800-be61-ceccaca04e8b" providerId="ADAL" clId="{60CC54E5-3CCD-4FD6-9826-0C4DB16844AA}" dt="2023-06-07T12:05:35.202" v="7221" actId="478"/>
          <ac:spMkLst>
            <pc:docMk/>
            <pc:sldMk cId="3481288497" sldId="496"/>
            <ac:spMk id="2" creationId="{0298D480-FDAF-78CD-375A-1890DA02896F}"/>
          </ac:spMkLst>
        </pc:spChg>
        <pc:spChg chg="add mod ord">
          <ac:chgData name="Jyrkkänen, Helmi" userId="e4a281e6-44ce-4800-be61-ceccaca04e8b" providerId="ADAL" clId="{60CC54E5-3CCD-4FD6-9826-0C4DB16844AA}" dt="2023-06-07T12:05:40.995" v="7232" actId="20577"/>
          <ac:spMkLst>
            <pc:docMk/>
            <pc:sldMk cId="3481288497" sldId="496"/>
            <ac:spMk id="3" creationId="{8B641A31-B813-A6D5-B577-1EDEA7FBB7ED}"/>
          </ac:spMkLst>
        </pc:spChg>
        <pc:spChg chg="del">
          <ac:chgData name="Jyrkkänen, Helmi" userId="e4a281e6-44ce-4800-be61-ceccaca04e8b" providerId="ADAL" clId="{60CC54E5-3CCD-4FD6-9826-0C4DB16844AA}" dt="2023-06-08T08:00:34.692" v="7834" actId="478"/>
          <ac:spMkLst>
            <pc:docMk/>
            <pc:sldMk cId="3481288497" sldId="496"/>
            <ac:spMk id="5" creationId="{E37D48D6-9D35-2077-07B1-663C2B68EC84}"/>
          </ac:spMkLst>
        </pc:spChg>
        <pc:spChg chg="add mod ord">
          <ac:chgData name="Jyrkkänen, Helmi" userId="e4a281e6-44ce-4800-be61-ceccaca04e8b" providerId="ADAL" clId="{60CC54E5-3CCD-4FD6-9826-0C4DB16844AA}" dt="2023-06-07T12:11:46.196" v="7624" actId="207"/>
          <ac:spMkLst>
            <pc:docMk/>
            <pc:sldMk cId="3481288497" sldId="496"/>
            <ac:spMk id="6" creationId="{1B57DE4C-9A5A-8796-FC7B-5EACAB1945B2}"/>
          </ac:spMkLst>
        </pc:spChg>
        <pc:picChg chg="del">
          <ac:chgData name="Jyrkkänen, Helmi" userId="e4a281e6-44ce-4800-be61-ceccaca04e8b" providerId="ADAL" clId="{60CC54E5-3CCD-4FD6-9826-0C4DB16844AA}" dt="2023-06-07T12:05:28.324" v="7219" actId="478"/>
          <ac:picMkLst>
            <pc:docMk/>
            <pc:sldMk cId="3481288497" sldId="496"/>
            <ac:picMk id="4" creationId="{A561F1EE-2807-861F-48E6-2D8A8EDF4920}"/>
          </ac:picMkLst>
        </pc:picChg>
        <pc:picChg chg="del">
          <ac:chgData name="Jyrkkänen, Helmi" userId="e4a281e6-44ce-4800-be61-ceccaca04e8b" providerId="ADAL" clId="{60CC54E5-3CCD-4FD6-9826-0C4DB16844AA}" dt="2023-06-07T12:05:33.580" v="7220" actId="478"/>
          <ac:picMkLst>
            <pc:docMk/>
            <pc:sldMk cId="3481288497" sldId="496"/>
            <ac:picMk id="1028" creationId="{709BA2B4-9E6A-51CB-3C9D-CBF59F1B15E9}"/>
          </ac:picMkLst>
        </pc:picChg>
      </pc:sldChg>
      <pc:sldChg chg="modNotesTx">
        <pc:chgData name="Jyrkkänen, Helmi" userId="e4a281e6-44ce-4800-be61-ceccaca04e8b" providerId="ADAL" clId="{60CC54E5-3CCD-4FD6-9826-0C4DB16844AA}" dt="2023-06-07T11:59:29.603" v="7050" actId="20577"/>
        <pc:sldMkLst>
          <pc:docMk/>
          <pc:sldMk cId="2726638524" sldId="507"/>
        </pc:sldMkLst>
      </pc:sldChg>
      <pc:sldChg chg="modSp mod modNotesTx">
        <pc:chgData name="Jyrkkänen, Helmi" userId="e4a281e6-44ce-4800-be61-ceccaca04e8b" providerId="ADAL" clId="{60CC54E5-3CCD-4FD6-9826-0C4DB16844AA}" dt="2023-06-07T11:58:28.992" v="6924" actId="20577"/>
        <pc:sldMkLst>
          <pc:docMk/>
          <pc:sldMk cId="755299892" sldId="508"/>
        </pc:sldMkLst>
        <pc:spChg chg="mod">
          <ac:chgData name="Jyrkkänen, Helmi" userId="e4a281e6-44ce-4800-be61-ceccaca04e8b" providerId="ADAL" clId="{60CC54E5-3CCD-4FD6-9826-0C4DB16844AA}" dt="2023-06-07T11:35:44.243" v="3526" actId="20577"/>
          <ac:spMkLst>
            <pc:docMk/>
            <pc:sldMk cId="755299892" sldId="508"/>
            <ac:spMk id="8" creationId="{B979498F-83A4-2F34-5648-FFB4A00C7C1B}"/>
          </ac:spMkLst>
        </pc:spChg>
        <pc:spChg chg="mod">
          <ac:chgData name="Jyrkkänen, Helmi" userId="e4a281e6-44ce-4800-be61-ceccaca04e8b" providerId="ADAL" clId="{60CC54E5-3CCD-4FD6-9826-0C4DB16844AA}" dt="2023-06-07T11:42:50.122" v="4616" actId="27636"/>
          <ac:spMkLst>
            <pc:docMk/>
            <pc:sldMk cId="755299892" sldId="508"/>
            <ac:spMk id="9" creationId="{A71AF669-867B-E3EF-B046-52BDC4E15DD9}"/>
          </ac:spMkLst>
        </pc:spChg>
      </pc:sldChg>
      <pc:sldChg chg="addSp delSp modSp mod modClrScheme chgLayout modNotesTx">
        <pc:chgData name="Jyrkkänen, Helmi" userId="e4a281e6-44ce-4800-be61-ceccaca04e8b" providerId="ADAL" clId="{60CC54E5-3CCD-4FD6-9826-0C4DB16844AA}" dt="2023-06-07T11:36:16.822" v="3531" actId="20577"/>
        <pc:sldMkLst>
          <pc:docMk/>
          <pc:sldMk cId="2865732790" sldId="509"/>
        </pc:sldMkLst>
        <pc:spChg chg="add del mod ord">
          <ac:chgData name="Jyrkkänen, Helmi" userId="e4a281e6-44ce-4800-be61-ceccaca04e8b" providerId="ADAL" clId="{60CC54E5-3CCD-4FD6-9826-0C4DB16844AA}" dt="2023-06-07T10:38:12.574" v="1975" actId="700"/>
          <ac:spMkLst>
            <pc:docMk/>
            <pc:sldMk cId="2865732790" sldId="509"/>
            <ac:spMk id="2" creationId="{28F8663D-2F95-245F-A6CC-7E7181A1EAD6}"/>
          </ac:spMkLst>
        </pc:spChg>
        <pc:spChg chg="mod ord">
          <ac:chgData name="Jyrkkänen, Helmi" userId="e4a281e6-44ce-4800-be61-ceccaca04e8b" providerId="ADAL" clId="{60CC54E5-3CCD-4FD6-9826-0C4DB16844AA}" dt="2023-06-07T10:38:23.163" v="1978" actId="1076"/>
          <ac:spMkLst>
            <pc:docMk/>
            <pc:sldMk cId="2865732790" sldId="509"/>
            <ac:spMk id="8" creationId="{B979498F-83A4-2F34-5648-FFB4A00C7C1B}"/>
          </ac:spMkLst>
        </pc:spChg>
        <pc:spChg chg="mod">
          <ac:chgData name="Jyrkkänen, Helmi" userId="e4a281e6-44ce-4800-be61-ceccaca04e8b" providerId="ADAL" clId="{60CC54E5-3CCD-4FD6-9826-0C4DB16844AA}" dt="2023-06-07T11:36:16.822" v="3531" actId="20577"/>
          <ac:spMkLst>
            <pc:docMk/>
            <pc:sldMk cId="2865732790" sldId="509"/>
            <ac:spMk id="9" creationId="{A71AF669-867B-E3EF-B046-52BDC4E15DD9}"/>
          </ac:spMkLst>
        </pc:spChg>
      </pc:sldChg>
      <pc:sldChg chg="modSp mod addCm modCm modNotesTx">
        <pc:chgData name="Jyrkkänen, Helmi" userId="e4a281e6-44ce-4800-be61-ceccaca04e8b" providerId="ADAL" clId="{60CC54E5-3CCD-4FD6-9826-0C4DB16844AA}" dt="2023-06-07T11:34:47.963" v="3457"/>
        <pc:sldMkLst>
          <pc:docMk/>
          <pc:sldMk cId="225447289" sldId="510"/>
        </pc:sldMkLst>
        <pc:spChg chg="mod">
          <ac:chgData name="Jyrkkänen, Helmi" userId="e4a281e6-44ce-4800-be61-ceccaca04e8b" providerId="ADAL" clId="{60CC54E5-3CCD-4FD6-9826-0C4DB16844AA}" dt="2023-06-07T11:33:45.845" v="3453" actId="20577"/>
          <ac:spMkLst>
            <pc:docMk/>
            <pc:sldMk cId="225447289" sldId="510"/>
            <ac:spMk id="3" creationId="{C00D38F3-C836-2AB2-986A-F402D1536965}"/>
          </ac:spMkLst>
        </pc:spChg>
        <pc:extLst>
          <p:ext xmlns:p="http://schemas.openxmlformats.org/presentationml/2006/main" uri="{D6D511B9-2390-475A-947B-AFAB55BFBCF1}">
            <pc226:cmChg xmlns:pc226="http://schemas.microsoft.com/office/powerpoint/2022/06/main/command" chg="add mod">
              <pc226:chgData name="Jyrkkänen, Helmi" userId="e4a281e6-44ce-4800-be61-ceccaca04e8b" providerId="ADAL" clId="{60CC54E5-3CCD-4FD6-9826-0C4DB16844AA}" dt="2023-06-07T11:34:47.963" v="3457"/>
              <pc2:cmMkLst xmlns:pc2="http://schemas.microsoft.com/office/powerpoint/2019/9/main/command">
                <pc:docMk/>
                <pc:sldMk cId="225447289" sldId="510"/>
                <pc2:cmMk id="{2B520950-C4AA-43B5-AD71-5F12310A6C5A}"/>
              </pc2:cmMkLst>
            </pc226:cmChg>
          </p:ext>
        </pc:extLst>
      </pc:sldChg>
      <pc:sldChg chg="modSp mod modNotesTx">
        <pc:chgData name="Jyrkkänen, Helmi" userId="e4a281e6-44ce-4800-be61-ceccaca04e8b" providerId="ADAL" clId="{60CC54E5-3CCD-4FD6-9826-0C4DB16844AA}" dt="2023-06-07T12:13:16.421" v="7652"/>
        <pc:sldMkLst>
          <pc:docMk/>
          <pc:sldMk cId="4101156081" sldId="511"/>
        </pc:sldMkLst>
        <pc:grpChg chg="mod">
          <ac:chgData name="Jyrkkänen, Helmi" userId="e4a281e6-44ce-4800-be61-ceccaca04e8b" providerId="ADAL" clId="{60CC54E5-3CCD-4FD6-9826-0C4DB16844AA}" dt="2023-06-07T10:55:07.469" v="3297" actId="1076"/>
          <ac:grpSpMkLst>
            <pc:docMk/>
            <pc:sldMk cId="4101156081" sldId="511"/>
            <ac:grpSpMk id="28" creationId="{7123A21B-DDB2-519D-40BC-87BBA4E12C94}"/>
          </ac:grpSpMkLst>
        </pc:grpChg>
        <pc:picChg chg="mod">
          <ac:chgData name="Jyrkkänen, Helmi" userId="e4a281e6-44ce-4800-be61-ceccaca04e8b" providerId="ADAL" clId="{60CC54E5-3CCD-4FD6-9826-0C4DB16844AA}" dt="2023-06-07T10:47:29.163" v="2664" actId="962"/>
          <ac:picMkLst>
            <pc:docMk/>
            <pc:sldMk cId="4101156081" sldId="511"/>
            <ac:picMk id="4" creationId="{7A55CF32-A70A-8CE0-E68E-A26A97A416DB}"/>
          </ac:picMkLst>
        </pc:picChg>
      </pc:sldChg>
      <pc:sldChg chg="addSp delSp modSp mod modNotesTx">
        <pc:chgData name="Jyrkkänen, Helmi" userId="e4a281e6-44ce-4800-be61-ceccaca04e8b" providerId="ADAL" clId="{60CC54E5-3CCD-4FD6-9826-0C4DB16844AA}" dt="2023-06-07T12:16:45.142" v="7830"/>
        <pc:sldMkLst>
          <pc:docMk/>
          <pc:sldMk cId="1713026239" sldId="514"/>
        </pc:sldMkLst>
        <pc:grpChg chg="del">
          <ac:chgData name="Jyrkkänen, Helmi" userId="e4a281e6-44ce-4800-be61-ceccaca04e8b" providerId="ADAL" clId="{60CC54E5-3CCD-4FD6-9826-0C4DB16844AA}" dt="2023-06-07T12:14:28.497" v="7654" actId="478"/>
          <ac:grpSpMkLst>
            <pc:docMk/>
            <pc:sldMk cId="1713026239" sldId="514"/>
            <ac:grpSpMk id="25" creationId="{FD8C7826-5866-B0F3-0BEA-D6F40A7D616F}"/>
          </ac:grpSpMkLst>
        </pc:grpChg>
        <pc:picChg chg="del">
          <ac:chgData name="Jyrkkänen, Helmi" userId="e4a281e6-44ce-4800-be61-ceccaca04e8b" providerId="ADAL" clId="{60CC54E5-3CCD-4FD6-9826-0C4DB16844AA}" dt="2023-06-07T12:14:27.601" v="7653" actId="478"/>
          <ac:picMkLst>
            <pc:docMk/>
            <pc:sldMk cId="1713026239" sldId="514"/>
            <ac:picMk id="3" creationId="{E223E8F8-E93B-E420-F97D-42D82F26990D}"/>
          </ac:picMkLst>
        </pc:picChg>
        <pc:picChg chg="add mod ord">
          <ac:chgData name="Jyrkkänen, Helmi" userId="e4a281e6-44ce-4800-be61-ceccaca04e8b" providerId="ADAL" clId="{60CC54E5-3CCD-4FD6-9826-0C4DB16844AA}" dt="2023-06-07T12:16:16.336" v="7823" actId="1076"/>
          <ac:picMkLst>
            <pc:docMk/>
            <pc:sldMk cId="1713026239" sldId="514"/>
            <ac:picMk id="5" creationId="{6C7EC987-E022-2F99-DF98-D728A398A351}"/>
          </ac:picMkLst>
        </pc:picChg>
        <pc:picChg chg="mod">
          <ac:chgData name="Jyrkkänen, Helmi" userId="e4a281e6-44ce-4800-be61-ceccaca04e8b" providerId="ADAL" clId="{60CC54E5-3CCD-4FD6-9826-0C4DB16844AA}" dt="2023-06-07T12:16:22.695" v="7825" actId="14100"/>
          <ac:picMkLst>
            <pc:docMk/>
            <pc:sldMk cId="1713026239" sldId="514"/>
            <ac:picMk id="24" creationId="{812CFF41-EE21-1F9F-BE2B-073DDB12432C}"/>
          </ac:picMkLst>
        </pc:picChg>
      </pc:sldChg>
      <pc:sldChg chg="del">
        <pc:chgData name="Jyrkkänen, Helmi" userId="e4a281e6-44ce-4800-be61-ceccaca04e8b" providerId="ADAL" clId="{60CC54E5-3CCD-4FD6-9826-0C4DB16844AA}" dt="2023-06-07T12:12:04.812" v="7645" actId="47"/>
        <pc:sldMkLst>
          <pc:docMk/>
          <pc:sldMk cId="1049959880" sldId="519"/>
        </pc:sldMkLst>
      </pc:sldChg>
      <pc:sldChg chg="modNotesTx">
        <pc:chgData name="Jyrkkänen, Helmi" userId="e4a281e6-44ce-4800-be61-ceccaca04e8b" providerId="ADAL" clId="{60CC54E5-3CCD-4FD6-9826-0C4DB16844AA}" dt="2023-06-07T11:48:42.977" v="5629" actId="20577"/>
        <pc:sldMkLst>
          <pc:docMk/>
          <pc:sldMk cId="553932286" sldId="520"/>
        </pc:sldMkLst>
      </pc:sldChg>
      <pc:sldChg chg="modSp mod modNotesTx">
        <pc:chgData name="Jyrkkänen, Helmi" userId="e4a281e6-44ce-4800-be61-ceccaca04e8b" providerId="ADAL" clId="{60CC54E5-3CCD-4FD6-9826-0C4DB16844AA}" dt="2023-06-07T11:58:54.207" v="7045" actId="20577"/>
        <pc:sldMkLst>
          <pc:docMk/>
          <pc:sldMk cId="2031249473" sldId="521"/>
        </pc:sldMkLst>
        <pc:spChg chg="mod">
          <ac:chgData name="Jyrkkänen, Helmi" userId="e4a281e6-44ce-4800-be61-ceccaca04e8b" providerId="ADAL" clId="{60CC54E5-3CCD-4FD6-9826-0C4DB16844AA}" dt="2023-06-07T11:55:57.011" v="6427" actId="20577"/>
          <ac:spMkLst>
            <pc:docMk/>
            <pc:sldMk cId="2031249473" sldId="521"/>
            <ac:spMk id="8" creationId="{B979498F-83A4-2F34-5648-FFB4A00C7C1B}"/>
          </ac:spMkLst>
        </pc:spChg>
        <pc:spChg chg="mod">
          <ac:chgData name="Jyrkkänen, Helmi" userId="e4a281e6-44ce-4800-be61-ceccaca04e8b" providerId="ADAL" clId="{60CC54E5-3CCD-4FD6-9826-0C4DB16844AA}" dt="2023-06-07T11:56:17.846" v="6451" actId="27636"/>
          <ac:spMkLst>
            <pc:docMk/>
            <pc:sldMk cId="2031249473" sldId="521"/>
            <ac:spMk id="9" creationId="{A71AF669-867B-E3EF-B046-52BDC4E15DD9}"/>
          </ac:spMkLst>
        </pc:spChg>
      </pc:sldChg>
      <pc:sldChg chg="del">
        <pc:chgData name="Jyrkkänen, Helmi" userId="e4a281e6-44ce-4800-be61-ceccaca04e8b" providerId="ADAL" clId="{60CC54E5-3CCD-4FD6-9826-0C4DB16844AA}" dt="2023-06-07T11:35:58.851" v="3527" actId="47"/>
        <pc:sldMkLst>
          <pc:docMk/>
          <pc:sldMk cId="2854891737" sldId="524"/>
        </pc:sldMkLst>
      </pc:sldChg>
    </pc:docChg>
  </pc:docChgLst>
  <pc:docChgLst>
    <pc:chgData name="Alisa Aaltonen" userId="S::alisa.aaltonen_poke.fi#ext#@jyu.onmicrosoft.com::43d72b9a-019f-4e75-9320-882d043b3447" providerId="AD" clId="Web-{A270E509-5764-4A2D-8C68-53A600ECFD0D}"/>
    <pc:docChg chg="modSld">
      <pc:chgData name="Alisa Aaltonen" userId="S::alisa.aaltonen_poke.fi#ext#@jyu.onmicrosoft.com::43d72b9a-019f-4e75-9320-882d043b3447" providerId="AD" clId="Web-{A270E509-5764-4A2D-8C68-53A600ECFD0D}" dt="2023-06-15T11:14:18.446" v="37" actId="20577"/>
      <pc:docMkLst>
        <pc:docMk/>
      </pc:docMkLst>
      <pc:sldChg chg="modSp">
        <pc:chgData name="Alisa Aaltonen" userId="S::alisa.aaltonen_poke.fi#ext#@jyu.onmicrosoft.com::43d72b9a-019f-4e75-9320-882d043b3447" providerId="AD" clId="Web-{A270E509-5764-4A2D-8C68-53A600ECFD0D}" dt="2023-06-15T11:14:18.446" v="37" actId="20577"/>
        <pc:sldMkLst>
          <pc:docMk/>
          <pc:sldMk cId="2726638524" sldId="507"/>
        </pc:sldMkLst>
        <pc:spChg chg="mod">
          <ac:chgData name="Alisa Aaltonen" userId="S::alisa.aaltonen_poke.fi#ext#@jyu.onmicrosoft.com::43d72b9a-019f-4e75-9320-882d043b3447" providerId="AD" clId="Web-{A270E509-5764-4A2D-8C68-53A600ECFD0D}" dt="2023-06-15T11:14:18.446" v="37" actId="20577"/>
          <ac:spMkLst>
            <pc:docMk/>
            <pc:sldMk cId="2726638524" sldId="507"/>
            <ac:spMk id="8" creationId="{B979498F-83A4-2F34-5648-FFB4A00C7C1B}"/>
          </ac:spMkLst>
        </pc:spChg>
      </pc:sldChg>
      <pc:sldChg chg="modSp">
        <pc:chgData name="Alisa Aaltonen" userId="S::alisa.aaltonen_poke.fi#ext#@jyu.onmicrosoft.com::43d72b9a-019f-4e75-9320-882d043b3447" providerId="AD" clId="Web-{A270E509-5764-4A2D-8C68-53A600ECFD0D}" dt="2023-06-15T11:11:33.549" v="17" actId="20577"/>
        <pc:sldMkLst>
          <pc:docMk/>
          <pc:sldMk cId="755299892" sldId="508"/>
        </pc:sldMkLst>
        <pc:spChg chg="mod">
          <ac:chgData name="Alisa Aaltonen" userId="S::alisa.aaltonen_poke.fi#ext#@jyu.onmicrosoft.com::43d72b9a-019f-4e75-9320-882d043b3447" providerId="AD" clId="Web-{A270E509-5764-4A2D-8C68-53A600ECFD0D}" dt="2023-06-15T11:11:33.549" v="17" actId="20577"/>
          <ac:spMkLst>
            <pc:docMk/>
            <pc:sldMk cId="755299892" sldId="508"/>
            <ac:spMk id="8" creationId="{B979498F-83A4-2F34-5648-FFB4A00C7C1B}"/>
          </ac:spMkLst>
        </pc:spChg>
      </pc:sldChg>
      <pc:sldChg chg="modSp">
        <pc:chgData name="Alisa Aaltonen" userId="S::alisa.aaltonen_poke.fi#ext#@jyu.onmicrosoft.com::43d72b9a-019f-4e75-9320-882d043b3447" providerId="AD" clId="Web-{A270E509-5764-4A2D-8C68-53A600ECFD0D}" dt="2023-06-15T11:10:29.453" v="6" actId="20577"/>
        <pc:sldMkLst>
          <pc:docMk/>
          <pc:sldMk cId="2865732790" sldId="509"/>
        </pc:sldMkLst>
        <pc:spChg chg="mod">
          <ac:chgData name="Alisa Aaltonen" userId="S::alisa.aaltonen_poke.fi#ext#@jyu.onmicrosoft.com::43d72b9a-019f-4e75-9320-882d043b3447" providerId="AD" clId="Web-{A270E509-5764-4A2D-8C68-53A600ECFD0D}" dt="2023-06-15T11:10:29.453" v="6" actId="20577"/>
          <ac:spMkLst>
            <pc:docMk/>
            <pc:sldMk cId="2865732790" sldId="509"/>
            <ac:spMk id="8" creationId="{B979498F-83A4-2F34-5648-FFB4A00C7C1B}"/>
          </ac:spMkLst>
        </pc:spChg>
      </pc:sldChg>
      <pc:sldChg chg="modSp">
        <pc:chgData name="Alisa Aaltonen" userId="S::alisa.aaltonen_poke.fi#ext#@jyu.onmicrosoft.com::43d72b9a-019f-4e75-9320-882d043b3447" providerId="AD" clId="Web-{A270E509-5764-4A2D-8C68-53A600ECFD0D}" dt="2023-06-15T11:12:58.521" v="28" actId="20577"/>
        <pc:sldMkLst>
          <pc:docMk/>
          <pc:sldMk cId="2031249473" sldId="521"/>
        </pc:sldMkLst>
        <pc:spChg chg="mod">
          <ac:chgData name="Alisa Aaltonen" userId="S::alisa.aaltonen_poke.fi#ext#@jyu.onmicrosoft.com::43d72b9a-019f-4e75-9320-882d043b3447" providerId="AD" clId="Web-{A270E509-5764-4A2D-8C68-53A600ECFD0D}" dt="2023-06-15T11:12:58.521" v="28" actId="20577"/>
          <ac:spMkLst>
            <pc:docMk/>
            <pc:sldMk cId="2031249473" sldId="521"/>
            <ac:spMk id="8" creationId="{B979498F-83A4-2F34-5648-FFB4A00C7C1B}"/>
          </ac:spMkLst>
        </pc:spChg>
      </pc:sldChg>
    </pc:docChg>
  </pc:docChgLst>
  <pc:docChgLst>
    <pc:chgData name="Alisa Aaltonen" userId="S::alisa.aaltonen_poke.fi#ext#@jyu.onmicrosoft.com::43d72b9a-019f-4e75-9320-882d043b3447" providerId="AD" clId="Web-{3490C6E3-F929-4BFB-8299-E59A32FE98CA}"/>
    <pc:docChg chg="modSld">
      <pc:chgData name="Alisa Aaltonen" userId="S::alisa.aaltonen_poke.fi#ext#@jyu.onmicrosoft.com::43d72b9a-019f-4e75-9320-882d043b3447" providerId="AD" clId="Web-{3490C6E3-F929-4BFB-8299-E59A32FE98CA}" dt="2023-06-08T08:45:19.941" v="113" actId="20577"/>
      <pc:docMkLst>
        <pc:docMk/>
      </pc:docMkLst>
      <pc:sldChg chg="delSp modNotes">
        <pc:chgData name="Alisa Aaltonen" userId="S::alisa.aaltonen_poke.fi#ext#@jyu.onmicrosoft.com::43d72b9a-019f-4e75-9320-882d043b3447" providerId="AD" clId="Web-{3490C6E3-F929-4BFB-8299-E59A32FE98CA}" dt="2023-06-08T08:43:50.985" v="83"/>
        <pc:sldMkLst>
          <pc:docMk/>
          <pc:sldMk cId="731097024" sldId="301"/>
        </pc:sldMkLst>
        <pc:cxnChg chg="del">
          <ac:chgData name="Alisa Aaltonen" userId="S::alisa.aaltonen_poke.fi#ext#@jyu.onmicrosoft.com::43d72b9a-019f-4e75-9320-882d043b3447" providerId="AD" clId="Web-{3490C6E3-F929-4BFB-8299-E59A32FE98CA}" dt="2023-06-08T08:43:44.094" v="82"/>
          <ac:cxnSpMkLst>
            <pc:docMk/>
            <pc:sldMk cId="731097024" sldId="301"/>
            <ac:cxnSpMk id="8" creationId="{980E5545-F7A2-4AE0-9352-45E91CF8E3A6}"/>
          </ac:cxnSpMkLst>
        </pc:cxnChg>
      </pc:sldChg>
      <pc:sldChg chg="delSp modNotes">
        <pc:chgData name="Alisa Aaltonen" userId="S::alisa.aaltonen_poke.fi#ext#@jyu.onmicrosoft.com::43d72b9a-019f-4e75-9320-882d043b3447" providerId="AD" clId="Web-{3490C6E3-F929-4BFB-8299-E59A32FE98CA}" dt="2023-06-08T08:41:31.199" v="67"/>
        <pc:sldMkLst>
          <pc:docMk/>
          <pc:sldMk cId="3161328537" sldId="306"/>
        </pc:sldMkLst>
        <pc:cxnChg chg="del">
          <ac:chgData name="Alisa Aaltonen" userId="S::alisa.aaltonen_poke.fi#ext#@jyu.onmicrosoft.com::43d72b9a-019f-4e75-9320-882d043b3447" providerId="AD" clId="Web-{3490C6E3-F929-4BFB-8299-E59A32FE98CA}" dt="2023-06-08T08:41:22.011" v="65"/>
          <ac:cxnSpMkLst>
            <pc:docMk/>
            <pc:sldMk cId="3161328537" sldId="306"/>
            <ac:cxnSpMk id="10" creationId="{157A5A0B-9466-4BDD-8EDD-57F0B2984CC3}"/>
          </ac:cxnSpMkLst>
        </pc:cxnChg>
      </pc:sldChg>
      <pc:sldChg chg="addSp delSp">
        <pc:chgData name="Alisa Aaltonen" userId="S::alisa.aaltonen_poke.fi#ext#@jyu.onmicrosoft.com::43d72b9a-019f-4e75-9320-882d043b3447" providerId="AD" clId="Web-{3490C6E3-F929-4BFB-8299-E59A32FE98CA}" dt="2023-06-08T08:43:21.140" v="79"/>
        <pc:sldMkLst>
          <pc:docMk/>
          <pc:sldMk cId="3566460131" sldId="317"/>
        </pc:sldMkLst>
        <pc:cxnChg chg="add del">
          <ac:chgData name="Alisa Aaltonen" userId="S::alisa.aaltonen_poke.fi#ext#@jyu.onmicrosoft.com::43d72b9a-019f-4e75-9320-882d043b3447" providerId="AD" clId="Web-{3490C6E3-F929-4BFB-8299-E59A32FE98CA}" dt="2023-06-08T08:43:21.140" v="79"/>
          <ac:cxnSpMkLst>
            <pc:docMk/>
            <pc:sldMk cId="3566460131" sldId="317"/>
            <ac:cxnSpMk id="6" creationId="{F5D9D0B9-407A-4546-A975-4EF2A505A550}"/>
          </ac:cxnSpMkLst>
        </pc:cxnChg>
      </pc:sldChg>
      <pc:sldChg chg="modSp">
        <pc:chgData name="Alisa Aaltonen" userId="S::alisa.aaltonen_poke.fi#ext#@jyu.onmicrosoft.com::43d72b9a-019f-4e75-9320-882d043b3447" providerId="AD" clId="Web-{3490C6E3-F929-4BFB-8299-E59A32FE98CA}" dt="2023-06-08T08:39:49.680" v="53"/>
        <pc:sldMkLst>
          <pc:docMk/>
          <pc:sldMk cId="1237914023" sldId="375"/>
        </pc:sldMkLst>
        <pc:picChg chg="mod">
          <ac:chgData name="Alisa Aaltonen" userId="S::alisa.aaltonen_poke.fi#ext#@jyu.onmicrosoft.com::43d72b9a-019f-4e75-9320-882d043b3447" providerId="AD" clId="Web-{3490C6E3-F929-4BFB-8299-E59A32FE98CA}" dt="2023-06-08T08:39:49.680" v="53"/>
          <ac:picMkLst>
            <pc:docMk/>
            <pc:sldMk cId="1237914023" sldId="375"/>
            <ac:picMk id="1026" creationId="{08A397C1-7653-6DD4-CEA4-06CF6B2306CC}"/>
          </ac:picMkLst>
        </pc:picChg>
      </pc:sldChg>
      <pc:sldChg chg="delSp">
        <pc:chgData name="Alisa Aaltonen" userId="S::alisa.aaltonen_poke.fi#ext#@jyu.onmicrosoft.com::43d72b9a-019f-4e75-9320-882d043b3447" providerId="AD" clId="Web-{3490C6E3-F929-4BFB-8299-E59A32FE98CA}" dt="2023-06-08T08:41:13.886" v="64"/>
        <pc:sldMkLst>
          <pc:docMk/>
          <pc:sldMk cId="1905288473" sldId="381"/>
        </pc:sldMkLst>
        <pc:cxnChg chg="del">
          <ac:chgData name="Alisa Aaltonen" userId="S::alisa.aaltonen_poke.fi#ext#@jyu.onmicrosoft.com::43d72b9a-019f-4e75-9320-882d043b3447" providerId="AD" clId="Web-{3490C6E3-F929-4BFB-8299-E59A32FE98CA}" dt="2023-06-08T08:41:13.886" v="64"/>
          <ac:cxnSpMkLst>
            <pc:docMk/>
            <pc:sldMk cId="1905288473" sldId="381"/>
            <ac:cxnSpMk id="4" creationId="{523135BB-05F4-49F6-854D-1220AEB01326}"/>
          </ac:cxnSpMkLst>
        </pc:cxnChg>
      </pc:sldChg>
      <pc:sldChg chg="delSp">
        <pc:chgData name="Alisa Aaltonen" userId="S::alisa.aaltonen_poke.fi#ext#@jyu.onmicrosoft.com::43d72b9a-019f-4e75-9320-882d043b3447" providerId="AD" clId="Web-{3490C6E3-F929-4BFB-8299-E59A32FE98CA}" dt="2023-06-08T08:42:07.981" v="70"/>
        <pc:sldMkLst>
          <pc:docMk/>
          <pc:sldMk cId="428623750" sldId="382"/>
        </pc:sldMkLst>
        <pc:cxnChg chg="del">
          <ac:chgData name="Alisa Aaltonen" userId="S::alisa.aaltonen_poke.fi#ext#@jyu.onmicrosoft.com::43d72b9a-019f-4e75-9320-882d043b3447" providerId="AD" clId="Web-{3490C6E3-F929-4BFB-8299-E59A32FE98CA}" dt="2023-06-08T08:42:07.981" v="70"/>
          <ac:cxnSpMkLst>
            <pc:docMk/>
            <pc:sldMk cId="428623750" sldId="382"/>
            <ac:cxnSpMk id="7" creationId="{41015B74-57A7-48A8-8617-B778F5AB60E7}"/>
          </ac:cxnSpMkLst>
        </pc:cxnChg>
      </pc:sldChg>
      <pc:sldChg chg="delSp">
        <pc:chgData name="Alisa Aaltonen" userId="S::alisa.aaltonen_poke.fi#ext#@jyu.onmicrosoft.com::43d72b9a-019f-4e75-9320-882d043b3447" providerId="AD" clId="Web-{3490C6E3-F929-4BFB-8299-E59A32FE98CA}" dt="2023-06-08T08:43:27.375" v="80"/>
        <pc:sldMkLst>
          <pc:docMk/>
          <pc:sldMk cId="1299014450" sldId="385"/>
        </pc:sldMkLst>
        <pc:cxnChg chg="del">
          <ac:chgData name="Alisa Aaltonen" userId="S::alisa.aaltonen_poke.fi#ext#@jyu.onmicrosoft.com::43d72b9a-019f-4e75-9320-882d043b3447" providerId="AD" clId="Web-{3490C6E3-F929-4BFB-8299-E59A32FE98CA}" dt="2023-06-08T08:43:27.375" v="80"/>
          <ac:cxnSpMkLst>
            <pc:docMk/>
            <pc:sldMk cId="1299014450" sldId="385"/>
            <ac:cxnSpMk id="6" creationId="{F5D9D0B9-407A-4546-A975-4EF2A505A550}"/>
          </ac:cxnSpMkLst>
        </pc:cxnChg>
      </pc:sldChg>
      <pc:sldChg chg="delSp">
        <pc:chgData name="Alisa Aaltonen" userId="S::alisa.aaltonen_poke.fi#ext#@jyu.onmicrosoft.com::43d72b9a-019f-4e75-9320-882d043b3447" providerId="AD" clId="Web-{3490C6E3-F929-4BFB-8299-E59A32FE98CA}" dt="2023-06-08T08:43:37.875" v="81"/>
        <pc:sldMkLst>
          <pc:docMk/>
          <pc:sldMk cId="1874226960" sldId="386"/>
        </pc:sldMkLst>
        <pc:cxnChg chg="del">
          <ac:chgData name="Alisa Aaltonen" userId="S::alisa.aaltonen_poke.fi#ext#@jyu.onmicrosoft.com::43d72b9a-019f-4e75-9320-882d043b3447" providerId="AD" clId="Web-{3490C6E3-F929-4BFB-8299-E59A32FE98CA}" dt="2023-06-08T08:43:37.875" v="81"/>
          <ac:cxnSpMkLst>
            <pc:docMk/>
            <pc:sldMk cId="1874226960" sldId="386"/>
            <ac:cxnSpMk id="6" creationId="{F5D9D0B9-407A-4546-A975-4EF2A505A550}"/>
          </ac:cxnSpMkLst>
        </pc:cxnChg>
      </pc:sldChg>
      <pc:sldChg chg="delSp">
        <pc:chgData name="Alisa Aaltonen" userId="S::alisa.aaltonen_poke.fi#ext#@jyu.onmicrosoft.com::43d72b9a-019f-4e75-9320-882d043b3447" providerId="AD" clId="Web-{3490C6E3-F929-4BFB-8299-E59A32FE98CA}" dt="2023-06-08T08:43:01.170" v="76"/>
        <pc:sldMkLst>
          <pc:docMk/>
          <pc:sldMk cId="3227549053" sldId="394"/>
        </pc:sldMkLst>
        <pc:cxnChg chg="del">
          <ac:chgData name="Alisa Aaltonen" userId="S::alisa.aaltonen_poke.fi#ext#@jyu.onmicrosoft.com::43d72b9a-019f-4e75-9320-882d043b3447" providerId="AD" clId="Web-{3490C6E3-F929-4BFB-8299-E59A32FE98CA}" dt="2023-06-08T08:43:01.170" v="76"/>
          <ac:cxnSpMkLst>
            <pc:docMk/>
            <pc:sldMk cId="3227549053" sldId="394"/>
            <ac:cxnSpMk id="7" creationId="{55F35C26-DB4B-4BBD-8C69-EBA0CBB70C70}"/>
          </ac:cxnSpMkLst>
        </pc:cxnChg>
      </pc:sldChg>
      <pc:sldChg chg="modSp modNotes">
        <pc:chgData name="Alisa Aaltonen" userId="S::alisa.aaltonen_poke.fi#ext#@jyu.onmicrosoft.com::43d72b9a-019f-4e75-9320-882d043b3447" providerId="AD" clId="Web-{3490C6E3-F929-4BFB-8299-E59A32FE98CA}" dt="2023-06-08T08:37:22.722" v="37"/>
        <pc:sldMkLst>
          <pc:docMk/>
          <pc:sldMk cId="1942358925" sldId="436"/>
        </pc:sldMkLst>
        <pc:picChg chg="mod">
          <ac:chgData name="Alisa Aaltonen" userId="S::alisa.aaltonen_poke.fi#ext#@jyu.onmicrosoft.com::43d72b9a-019f-4e75-9320-882d043b3447" providerId="AD" clId="Web-{3490C6E3-F929-4BFB-8299-E59A32FE98CA}" dt="2023-06-08T08:34:10.418" v="0"/>
          <ac:picMkLst>
            <pc:docMk/>
            <pc:sldMk cId="1942358925" sldId="436"/>
            <ac:picMk id="5" creationId="{5147F76E-EFF0-D578-4272-8CC83EEE7869}"/>
          </ac:picMkLst>
        </pc:picChg>
        <pc:picChg chg="mod">
          <ac:chgData name="Alisa Aaltonen" userId="S::alisa.aaltonen_poke.fi#ext#@jyu.onmicrosoft.com::43d72b9a-019f-4e75-9320-882d043b3447" providerId="AD" clId="Web-{3490C6E3-F929-4BFB-8299-E59A32FE98CA}" dt="2023-06-08T08:34:14.809" v="1"/>
          <ac:picMkLst>
            <pc:docMk/>
            <pc:sldMk cId="1942358925" sldId="436"/>
            <ac:picMk id="6" creationId="{EB4E9600-9C7D-3681-8011-19B7B2D56D36}"/>
          </ac:picMkLst>
        </pc:picChg>
        <pc:picChg chg="mod">
          <ac:chgData name="Alisa Aaltonen" userId="S::alisa.aaltonen_poke.fi#ext#@jyu.onmicrosoft.com::43d72b9a-019f-4e75-9320-882d043b3447" providerId="AD" clId="Web-{3490C6E3-F929-4BFB-8299-E59A32FE98CA}" dt="2023-06-08T08:34:17.840" v="2"/>
          <ac:picMkLst>
            <pc:docMk/>
            <pc:sldMk cId="1942358925" sldId="436"/>
            <ac:picMk id="7" creationId="{2FFB6EBA-68ED-4CB8-0912-F680D48E73F3}"/>
          </ac:picMkLst>
        </pc:picChg>
        <pc:picChg chg="mod">
          <ac:chgData name="Alisa Aaltonen" userId="S::alisa.aaltonen_poke.fi#ext#@jyu.onmicrosoft.com::43d72b9a-019f-4e75-9320-882d043b3447" providerId="AD" clId="Web-{3490C6E3-F929-4BFB-8299-E59A32FE98CA}" dt="2023-06-08T08:34:20.387" v="3"/>
          <ac:picMkLst>
            <pc:docMk/>
            <pc:sldMk cId="1942358925" sldId="436"/>
            <ac:picMk id="8" creationId="{3AD016F3-81CD-9966-8C37-3E401D03A314}"/>
          </ac:picMkLst>
        </pc:picChg>
        <pc:picChg chg="mod">
          <ac:chgData name="Alisa Aaltonen" userId="S::alisa.aaltonen_poke.fi#ext#@jyu.onmicrosoft.com::43d72b9a-019f-4e75-9320-882d043b3447" providerId="AD" clId="Web-{3490C6E3-F929-4BFB-8299-E59A32FE98CA}" dt="2023-06-08T08:34:22.981" v="4"/>
          <ac:picMkLst>
            <pc:docMk/>
            <pc:sldMk cId="1942358925" sldId="436"/>
            <ac:picMk id="9" creationId="{E7258A7E-655F-44F5-58A0-9FD574E2BD37}"/>
          </ac:picMkLst>
        </pc:picChg>
        <pc:picChg chg="mod">
          <ac:chgData name="Alisa Aaltonen" userId="S::alisa.aaltonen_poke.fi#ext#@jyu.onmicrosoft.com::43d72b9a-019f-4e75-9320-882d043b3447" providerId="AD" clId="Web-{3490C6E3-F929-4BFB-8299-E59A32FE98CA}" dt="2023-06-08T08:34:25.419" v="5"/>
          <ac:picMkLst>
            <pc:docMk/>
            <pc:sldMk cId="1942358925" sldId="436"/>
            <ac:picMk id="10" creationId="{01B79205-B48A-7496-B711-B5264C359CE4}"/>
          </ac:picMkLst>
        </pc:picChg>
        <pc:picChg chg="mod">
          <ac:chgData name="Alisa Aaltonen" userId="S::alisa.aaltonen_poke.fi#ext#@jyu.onmicrosoft.com::43d72b9a-019f-4e75-9320-882d043b3447" providerId="AD" clId="Web-{3490C6E3-F929-4BFB-8299-E59A32FE98CA}" dt="2023-06-08T08:34:27.841" v="6"/>
          <ac:picMkLst>
            <pc:docMk/>
            <pc:sldMk cId="1942358925" sldId="436"/>
            <ac:picMk id="11" creationId="{88D54945-C16C-96A6-1168-1ADDA3090AD9}"/>
          </ac:picMkLst>
        </pc:picChg>
        <pc:picChg chg="mod">
          <ac:chgData name="Alisa Aaltonen" userId="S::alisa.aaltonen_poke.fi#ext#@jyu.onmicrosoft.com::43d72b9a-019f-4e75-9320-882d043b3447" providerId="AD" clId="Web-{3490C6E3-F929-4BFB-8299-E59A32FE98CA}" dt="2023-06-08T08:34:30.200" v="7"/>
          <ac:picMkLst>
            <pc:docMk/>
            <pc:sldMk cId="1942358925" sldId="436"/>
            <ac:picMk id="12" creationId="{2FC48A01-C522-0EDF-F066-A67E7E5B7A6F}"/>
          </ac:picMkLst>
        </pc:picChg>
        <pc:picChg chg="mod">
          <ac:chgData name="Alisa Aaltonen" userId="S::alisa.aaltonen_poke.fi#ext#@jyu.onmicrosoft.com::43d72b9a-019f-4e75-9320-882d043b3447" providerId="AD" clId="Web-{3490C6E3-F929-4BFB-8299-E59A32FE98CA}" dt="2023-06-08T08:34:32.513" v="8"/>
          <ac:picMkLst>
            <pc:docMk/>
            <pc:sldMk cId="1942358925" sldId="436"/>
            <ac:picMk id="13" creationId="{0F66EAC7-0110-87E8-6075-D03A859142A2}"/>
          </ac:picMkLst>
        </pc:picChg>
        <pc:picChg chg="mod">
          <ac:chgData name="Alisa Aaltonen" userId="S::alisa.aaltonen_poke.fi#ext#@jyu.onmicrosoft.com::43d72b9a-019f-4e75-9320-882d043b3447" providerId="AD" clId="Web-{3490C6E3-F929-4BFB-8299-E59A32FE98CA}" dt="2023-06-08T08:34:34.778" v="9"/>
          <ac:picMkLst>
            <pc:docMk/>
            <pc:sldMk cId="1942358925" sldId="436"/>
            <ac:picMk id="14" creationId="{CB0631E6-9153-AE69-1CAC-DE05D599C360}"/>
          </ac:picMkLst>
        </pc:picChg>
        <pc:picChg chg="mod">
          <ac:chgData name="Alisa Aaltonen" userId="S::alisa.aaltonen_poke.fi#ext#@jyu.onmicrosoft.com::43d72b9a-019f-4e75-9320-882d043b3447" providerId="AD" clId="Web-{3490C6E3-F929-4BFB-8299-E59A32FE98CA}" dt="2023-06-08T08:34:37.200" v="10"/>
          <ac:picMkLst>
            <pc:docMk/>
            <pc:sldMk cId="1942358925" sldId="436"/>
            <ac:picMk id="15" creationId="{11215231-87D4-6555-392C-9A3A27CD8D4A}"/>
          </ac:picMkLst>
        </pc:picChg>
        <pc:picChg chg="mod">
          <ac:chgData name="Alisa Aaltonen" userId="S::alisa.aaltonen_poke.fi#ext#@jyu.onmicrosoft.com::43d72b9a-019f-4e75-9320-882d043b3447" providerId="AD" clId="Web-{3490C6E3-F929-4BFB-8299-E59A32FE98CA}" dt="2023-06-08T08:35:15.202" v="22"/>
          <ac:picMkLst>
            <pc:docMk/>
            <pc:sldMk cId="1942358925" sldId="436"/>
            <ac:picMk id="16" creationId="{4E5FCC0C-F9CA-CD79-B411-AED989735DB2}"/>
          </ac:picMkLst>
        </pc:picChg>
        <pc:picChg chg="mod">
          <ac:chgData name="Alisa Aaltonen" userId="S::alisa.aaltonen_poke.fi#ext#@jyu.onmicrosoft.com::43d72b9a-019f-4e75-9320-882d043b3447" providerId="AD" clId="Web-{3490C6E3-F929-4BFB-8299-E59A32FE98CA}" dt="2023-06-08T08:34:39.122" v="11"/>
          <ac:picMkLst>
            <pc:docMk/>
            <pc:sldMk cId="1942358925" sldId="436"/>
            <ac:picMk id="17" creationId="{3C4EFAE2-AD31-0E97-CCB4-2A473F23822F}"/>
          </ac:picMkLst>
        </pc:picChg>
        <pc:picChg chg="mod">
          <ac:chgData name="Alisa Aaltonen" userId="S::alisa.aaltonen_poke.fi#ext#@jyu.onmicrosoft.com::43d72b9a-019f-4e75-9320-882d043b3447" providerId="AD" clId="Web-{3490C6E3-F929-4BFB-8299-E59A32FE98CA}" dt="2023-06-08T08:34:41.544" v="12"/>
          <ac:picMkLst>
            <pc:docMk/>
            <pc:sldMk cId="1942358925" sldId="436"/>
            <ac:picMk id="18" creationId="{2A7574E3-78FE-AC63-BCD9-ED7864322C5A}"/>
          </ac:picMkLst>
        </pc:picChg>
        <pc:picChg chg="mod">
          <ac:chgData name="Alisa Aaltonen" userId="S::alisa.aaltonen_poke.fi#ext#@jyu.onmicrosoft.com::43d72b9a-019f-4e75-9320-882d043b3447" providerId="AD" clId="Web-{3490C6E3-F929-4BFB-8299-E59A32FE98CA}" dt="2023-06-08T08:34:43.935" v="13"/>
          <ac:picMkLst>
            <pc:docMk/>
            <pc:sldMk cId="1942358925" sldId="436"/>
            <ac:picMk id="19" creationId="{DBE1047E-5C72-C505-DB09-A81F3D23BA01}"/>
          </ac:picMkLst>
        </pc:picChg>
        <pc:picChg chg="mod">
          <ac:chgData name="Alisa Aaltonen" userId="S::alisa.aaltonen_poke.fi#ext#@jyu.onmicrosoft.com::43d72b9a-019f-4e75-9320-882d043b3447" providerId="AD" clId="Web-{3490C6E3-F929-4BFB-8299-E59A32FE98CA}" dt="2023-06-08T08:34:43.997" v="14"/>
          <ac:picMkLst>
            <pc:docMk/>
            <pc:sldMk cId="1942358925" sldId="436"/>
            <ac:picMk id="20" creationId="{62E5BC00-0EEB-7387-4C98-A9224ED3E759}"/>
          </ac:picMkLst>
        </pc:picChg>
        <pc:picChg chg="mod">
          <ac:chgData name="Alisa Aaltonen" userId="S::alisa.aaltonen_poke.fi#ext#@jyu.onmicrosoft.com::43d72b9a-019f-4e75-9320-882d043b3447" providerId="AD" clId="Web-{3490C6E3-F929-4BFB-8299-E59A32FE98CA}" dt="2023-06-08T08:34:46.248" v="15"/>
          <ac:picMkLst>
            <pc:docMk/>
            <pc:sldMk cId="1942358925" sldId="436"/>
            <ac:picMk id="21" creationId="{C63EE52C-3341-5A86-02E7-70FDF57133F5}"/>
          </ac:picMkLst>
        </pc:picChg>
      </pc:sldChg>
      <pc:sldChg chg="modSp">
        <pc:chgData name="Alisa Aaltonen" userId="S::alisa.aaltonen_poke.fi#ext#@jyu.onmicrosoft.com::43d72b9a-019f-4e75-9320-882d043b3447" providerId="AD" clId="Web-{3490C6E3-F929-4BFB-8299-E59A32FE98CA}" dt="2023-06-08T08:45:19.941" v="113" actId="20577"/>
        <pc:sldMkLst>
          <pc:docMk/>
          <pc:sldMk cId="3481288497" sldId="496"/>
        </pc:sldMkLst>
        <pc:spChg chg="mod">
          <ac:chgData name="Alisa Aaltonen" userId="S::alisa.aaltonen_poke.fi#ext#@jyu.onmicrosoft.com::43d72b9a-019f-4e75-9320-882d043b3447" providerId="AD" clId="Web-{3490C6E3-F929-4BFB-8299-E59A32FE98CA}" dt="2023-06-08T08:45:19.941" v="113" actId="20577"/>
          <ac:spMkLst>
            <pc:docMk/>
            <pc:sldMk cId="3481288497" sldId="496"/>
            <ac:spMk id="6" creationId="{1B57DE4C-9A5A-8796-FC7B-5EACAB1945B2}"/>
          </ac:spMkLst>
        </pc:spChg>
      </pc:sldChg>
      <pc:sldChg chg="modNotes">
        <pc:chgData name="Alisa Aaltonen" userId="S::alisa.aaltonen_poke.fi#ext#@jyu.onmicrosoft.com::43d72b9a-019f-4e75-9320-882d043b3447" providerId="AD" clId="Web-{3490C6E3-F929-4BFB-8299-E59A32FE98CA}" dt="2023-06-08T08:44:30.689" v="94"/>
        <pc:sldMkLst>
          <pc:docMk/>
          <pc:sldMk cId="2726638524" sldId="507"/>
        </pc:sldMkLst>
      </pc:sldChg>
      <pc:sldChg chg="modNotes">
        <pc:chgData name="Alisa Aaltonen" userId="S::alisa.aaltonen_poke.fi#ext#@jyu.onmicrosoft.com::43d72b9a-019f-4e75-9320-882d043b3447" providerId="AD" clId="Web-{3490C6E3-F929-4BFB-8299-E59A32FE98CA}" dt="2023-06-08T08:42:40.045" v="73"/>
        <pc:sldMkLst>
          <pc:docMk/>
          <pc:sldMk cId="755299892" sldId="508"/>
        </pc:sldMkLst>
      </pc:sldChg>
      <pc:sldChg chg="modNotes">
        <pc:chgData name="Alisa Aaltonen" userId="S::alisa.aaltonen_poke.fi#ext#@jyu.onmicrosoft.com::43d72b9a-019f-4e75-9320-882d043b3447" providerId="AD" clId="Web-{3490C6E3-F929-4BFB-8299-E59A32FE98CA}" dt="2023-06-08T08:40:54.932" v="63"/>
        <pc:sldMkLst>
          <pc:docMk/>
          <pc:sldMk cId="2865732790" sldId="509"/>
        </pc:sldMkLst>
      </pc:sldChg>
      <pc:sldChg chg="modCm">
        <pc:chgData name="Alisa Aaltonen" userId="S::alisa.aaltonen_poke.fi#ext#@jyu.onmicrosoft.com::43d72b9a-019f-4e75-9320-882d043b3447" providerId="AD" clId="Web-{3490C6E3-F929-4BFB-8299-E59A32FE98CA}" dt="2023-06-08T08:41:44.059" v="68"/>
        <pc:sldMkLst>
          <pc:docMk/>
          <pc:sldMk cId="225447289" sldId="510"/>
        </pc:sldMkLst>
        <pc:extLst>
          <p:ext xmlns:p="http://schemas.openxmlformats.org/presentationml/2006/main" uri="{D6D511B9-2390-475A-947B-AFAB55BFBCF1}">
            <pc226:cmChg xmlns:pc226="http://schemas.microsoft.com/office/powerpoint/2022/06/main/command" chg="mod">
              <pc226:chgData name="Alisa Aaltonen" userId="S::alisa.aaltonen_poke.fi#ext#@jyu.onmicrosoft.com::43d72b9a-019f-4e75-9320-882d043b3447" providerId="AD" clId="Web-{3490C6E3-F929-4BFB-8299-E59A32FE98CA}" dt="2023-06-08T08:41:44.059" v="68"/>
              <pc2:cmMkLst xmlns:pc2="http://schemas.microsoft.com/office/powerpoint/2019/9/main/command">
                <pc:docMk/>
                <pc:sldMk cId="225447289" sldId="510"/>
                <pc2:cmMk id="{2B520950-C4AA-43B5-AD71-5F12310A6C5A}"/>
              </pc2:cmMkLst>
            </pc226:cmChg>
          </p:ext>
        </pc:extLst>
      </pc:sldChg>
      <pc:sldChg chg="modNotes">
        <pc:chgData name="Alisa Aaltonen" userId="S::alisa.aaltonen_poke.fi#ext#@jyu.onmicrosoft.com::43d72b9a-019f-4e75-9320-882d043b3447" providerId="AD" clId="Web-{3490C6E3-F929-4BFB-8299-E59A32FE98CA}" dt="2023-06-08T08:41:57.168" v="69"/>
        <pc:sldMkLst>
          <pc:docMk/>
          <pc:sldMk cId="4101156081" sldId="511"/>
        </pc:sldMkLst>
      </pc:sldChg>
      <pc:sldChg chg="delSp modNotes">
        <pc:chgData name="Alisa Aaltonen" userId="S::alisa.aaltonen_poke.fi#ext#@jyu.onmicrosoft.com::43d72b9a-019f-4e75-9320-882d043b3447" providerId="AD" clId="Web-{3490C6E3-F929-4BFB-8299-E59A32FE98CA}" dt="2023-06-08T08:42:50.639" v="75"/>
        <pc:sldMkLst>
          <pc:docMk/>
          <pc:sldMk cId="553932286" sldId="520"/>
        </pc:sldMkLst>
        <pc:cxnChg chg="del">
          <ac:chgData name="Alisa Aaltonen" userId="S::alisa.aaltonen_poke.fi#ext#@jyu.onmicrosoft.com::43d72b9a-019f-4e75-9320-882d043b3447" providerId="AD" clId="Web-{3490C6E3-F929-4BFB-8299-E59A32FE98CA}" dt="2023-06-08T08:42:45.154" v="74"/>
          <ac:cxnSpMkLst>
            <pc:docMk/>
            <pc:sldMk cId="553932286" sldId="520"/>
            <ac:cxnSpMk id="6" creationId="{F5D9D0B9-407A-4546-A975-4EF2A505A550}"/>
          </ac:cxnSpMkLst>
        </pc:cxnChg>
      </pc:sldChg>
      <pc:sldChg chg="modNotes">
        <pc:chgData name="Alisa Aaltonen" userId="S::alisa.aaltonen_poke.fi#ext#@jyu.onmicrosoft.com::43d72b9a-019f-4e75-9320-882d043b3447" providerId="AD" clId="Web-{3490C6E3-F929-4BFB-8299-E59A32FE98CA}" dt="2023-06-08T08:44:06.313" v="86"/>
        <pc:sldMkLst>
          <pc:docMk/>
          <pc:sldMk cId="2031249473" sldId="521"/>
        </pc:sldMkLst>
      </pc:sldChg>
    </pc:docChg>
  </pc:docChgLst>
  <pc:docChgLst>
    <pc:chgData name="Alisa Aaltonen" userId="02d0f2c7-1feb-4820-abbf-160b1e15b876" providerId="ADAL" clId="{0152BFA6-3F21-4371-B17D-F0B8DA16E428}"/>
    <pc:docChg chg="undo redo custSel addSld modSld sldOrd">
      <pc:chgData name="Alisa Aaltonen" userId="02d0f2c7-1feb-4820-abbf-160b1e15b876" providerId="ADAL" clId="{0152BFA6-3F21-4371-B17D-F0B8DA16E428}" dt="2023-06-08T17:25:13.538" v="68" actId="962"/>
      <pc:docMkLst>
        <pc:docMk/>
      </pc:docMkLst>
      <pc:sldChg chg="modSp add mod ord">
        <pc:chgData name="Alisa Aaltonen" userId="02d0f2c7-1feb-4820-abbf-160b1e15b876" providerId="ADAL" clId="{0152BFA6-3F21-4371-B17D-F0B8DA16E428}" dt="2023-06-08T17:25:09.319" v="67" actId="962"/>
        <pc:sldMkLst>
          <pc:docMk/>
          <pc:sldMk cId="814534702" sldId="261"/>
        </pc:sldMkLst>
        <pc:spChg chg="mod">
          <ac:chgData name="Alisa Aaltonen" userId="02d0f2c7-1feb-4820-abbf-160b1e15b876" providerId="ADAL" clId="{0152BFA6-3F21-4371-B17D-F0B8DA16E428}" dt="2023-06-08T17:25:09.319" v="67" actId="962"/>
          <ac:spMkLst>
            <pc:docMk/>
            <pc:sldMk cId="814534702" sldId="261"/>
            <ac:spMk id="5" creationId="{88BF5A63-5643-3E17-A2C2-C3879255AAAA}"/>
          </ac:spMkLst>
        </pc:spChg>
      </pc:sldChg>
      <pc:sldChg chg="delSp modSp mod">
        <pc:chgData name="Alisa Aaltonen" userId="02d0f2c7-1feb-4820-abbf-160b1e15b876" providerId="ADAL" clId="{0152BFA6-3F21-4371-B17D-F0B8DA16E428}" dt="2023-06-08T08:53:49.425" v="38" actId="13244"/>
        <pc:sldMkLst>
          <pc:docMk/>
          <pc:sldMk cId="2317174866" sldId="338"/>
        </pc:sldMkLst>
        <pc:spChg chg="mod">
          <ac:chgData name="Alisa Aaltonen" userId="02d0f2c7-1feb-4820-abbf-160b1e15b876" providerId="ADAL" clId="{0152BFA6-3F21-4371-B17D-F0B8DA16E428}" dt="2023-06-08T08:50:53.549" v="13" actId="962"/>
          <ac:spMkLst>
            <pc:docMk/>
            <pc:sldMk cId="2317174866" sldId="338"/>
            <ac:spMk id="3" creationId="{FCBAD006-228E-623A-E2EB-2153F291D624}"/>
          </ac:spMkLst>
        </pc:spChg>
        <pc:spChg chg="mod">
          <ac:chgData name="Alisa Aaltonen" userId="02d0f2c7-1feb-4820-abbf-160b1e15b876" providerId="ADAL" clId="{0152BFA6-3F21-4371-B17D-F0B8DA16E428}" dt="2023-06-08T08:53:48.122" v="37" actId="13244"/>
          <ac:spMkLst>
            <pc:docMk/>
            <pc:sldMk cId="2317174866" sldId="338"/>
            <ac:spMk id="4" creationId="{22D1BC47-CFB6-A9F1-96F3-7D90E5CF5F5A}"/>
          </ac:spMkLst>
        </pc:spChg>
        <pc:spChg chg="del mod">
          <ac:chgData name="Alisa Aaltonen" userId="02d0f2c7-1feb-4820-abbf-160b1e15b876" providerId="ADAL" clId="{0152BFA6-3F21-4371-B17D-F0B8DA16E428}" dt="2023-06-08T08:50:58.994" v="15" actId="478"/>
          <ac:spMkLst>
            <pc:docMk/>
            <pc:sldMk cId="2317174866" sldId="338"/>
            <ac:spMk id="15" creationId="{4671FC7F-876F-C5E2-6090-8695AF590F8D}"/>
          </ac:spMkLst>
        </pc:spChg>
        <pc:spChg chg="mod">
          <ac:chgData name="Alisa Aaltonen" userId="02d0f2c7-1feb-4820-abbf-160b1e15b876" providerId="ADAL" clId="{0152BFA6-3F21-4371-B17D-F0B8DA16E428}" dt="2023-06-08T08:53:49.425" v="38" actId="13244"/>
          <ac:spMkLst>
            <pc:docMk/>
            <pc:sldMk cId="2317174866" sldId="338"/>
            <ac:spMk id="16" creationId="{0D6CC482-F623-2854-3983-1D3E85DD017B}"/>
          </ac:spMkLst>
        </pc:spChg>
        <pc:cxnChg chg="mod">
          <ac:chgData name="Alisa Aaltonen" userId="02d0f2c7-1feb-4820-abbf-160b1e15b876" providerId="ADAL" clId="{0152BFA6-3F21-4371-B17D-F0B8DA16E428}" dt="2023-06-08T08:51:02.504" v="16" actId="962"/>
          <ac:cxnSpMkLst>
            <pc:docMk/>
            <pc:sldMk cId="2317174866" sldId="338"/>
            <ac:cxnSpMk id="6" creationId="{759B2C96-76AA-2447-E9FE-DEE17F760585}"/>
          </ac:cxnSpMkLst>
        </pc:cxnChg>
      </pc:sldChg>
      <pc:sldChg chg="modSp add mod ord">
        <pc:chgData name="Alisa Aaltonen" userId="02d0f2c7-1feb-4820-abbf-160b1e15b876" providerId="ADAL" clId="{0152BFA6-3F21-4371-B17D-F0B8DA16E428}" dt="2023-06-08T17:25:13.538" v="68" actId="962"/>
        <pc:sldMkLst>
          <pc:docMk/>
          <pc:sldMk cId="3093852832" sldId="357"/>
        </pc:sldMkLst>
        <pc:spChg chg="mod">
          <ac:chgData name="Alisa Aaltonen" userId="02d0f2c7-1feb-4820-abbf-160b1e15b876" providerId="ADAL" clId="{0152BFA6-3F21-4371-B17D-F0B8DA16E428}" dt="2023-06-08T17:25:06.288" v="65" actId="962"/>
          <ac:spMkLst>
            <pc:docMk/>
            <pc:sldMk cId="3093852832" sldId="357"/>
            <ac:spMk id="25" creationId="{4AE41F24-3728-F82C-6B6A-FFC2CB08AC65}"/>
          </ac:spMkLst>
        </pc:spChg>
        <pc:grpChg chg="mod">
          <ac:chgData name="Alisa Aaltonen" userId="02d0f2c7-1feb-4820-abbf-160b1e15b876" providerId="ADAL" clId="{0152BFA6-3F21-4371-B17D-F0B8DA16E428}" dt="2023-06-08T17:25:07.746" v="66" actId="962"/>
          <ac:grpSpMkLst>
            <pc:docMk/>
            <pc:sldMk cId="3093852832" sldId="357"/>
            <ac:grpSpMk id="24" creationId="{E7E865A6-E274-19B3-9D09-5C0007C9BBA8}"/>
          </ac:grpSpMkLst>
        </pc:grpChg>
        <pc:picChg chg="mod">
          <ac:chgData name="Alisa Aaltonen" userId="02d0f2c7-1feb-4820-abbf-160b1e15b876" providerId="ADAL" clId="{0152BFA6-3F21-4371-B17D-F0B8DA16E428}" dt="2023-06-08T17:25:13.538" v="68" actId="962"/>
          <ac:picMkLst>
            <pc:docMk/>
            <pc:sldMk cId="3093852832" sldId="357"/>
            <ac:picMk id="27" creationId="{160E7BDC-F9E2-D042-7A20-213C192EA00F}"/>
          </ac:picMkLst>
        </pc:picChg>
      </pc:sldChg>
      <pc:sldChg chg="delSp modSp mod">
        <pc:chgData name="Alisa Aaltonen" userId="02d0f2c7-1feb-4820-abbf-160b1e15b876" providerId="ADAL" clId="{0152BFA6-3F21-4371-B17D-F0B8DA16E428}" dt="2023-06-08T08:51:21.752" v="20" actId="33553"/>
        <pc:sldMkLst>
          <pc:docMk/>
          <pc:sldMk cId="515341063" sldId="361"/>
        </pc:sldMkLst>
        <pc:spChg chg="mod">
          <ac:chgData name="Alisa Aaltonen" userId="02d0f2c7-1feb-4820-abbf-160b1e15b876" providerId="ADAL" clId="{0152BFA6-3F21-4371-B17D-F0B8DA16E428}" dt="2023-06-08T08:51:21.752" v="20" actId="33553"/>
          <ac:spMkLst>
            <pc:docMk/>
            <pc:sldMk cId="515341063" sldId="361"/>
            <ac:spMk id="2" creationId="{44FBC93D-C243-A815-9392-3CB0885BC335}"/>
          </ac:spMkLst>
        </pc:spChg>
        <pc:spChg chg="mod">
          <ac:chgData name="Alisa Aaltonen" userId="02d0f2c7-1feb-4820-abbf-160b1e15b876" providerId="ADAL" clId="{0152BFA6-3F21-4371-B17D-F0B8DA16E428}" dt="2023-06-08T08:50:36.969" v="9" actId="962"/>
          <ac:spMkLst>
            <pc:docMk/>
            <pc:sldMk cId="515341063" sldId="361"/>
            <ac:spMk id="3" creationId="{FCBAD006-228E-623A-E2EB-2153F291D624}"/>
          </ac:spMkLst>
        </pc:spChg>
        <pc:spChg chg="del mod">
          <ac:chgData name="Alisa Aaltonen" userId="02d0f2c7-1feb-4820-abbf-160b1e15b876" providerId="ADAL" clId="{0152BFA6-3F21-4371-B17D-F0B8DA16E428}" dt="2023-06-08T08:50:44.627" v="11" actId="478"/>
          <ac:spMkLst>
            <pc:docMk/>
            <pc:sldMk cId="515341063" sldId="361"/>
            <ac:spMk id="15" creationId="{4671FC7F-876F-C5E2-6090-8695AF590F8D}"/>
          </ac:spMkLst>
        </pc:spChg>
        <pc:cxnChg chg="mod">
          <ac:chgData name="Alisa Aaltonen" userId="02d0f2c7-1feb-4820-abbf-160b1e15b876" providerId="ADAL" clId="{0152BFA6-3F21-4371-B17D-F0B8DA16E428}" dt="2023-06-08T08:50:47.817" v="12" actId="962"/>
          <ac:cxnSpMkLst>
            <pc:docMk/>
            <pc:sldMk cId="515341063" sldId="361"/>
            <ac:cxnSpMk id="6" creationId="{57501170-467B-255A-B4E6-15DB2BF51F4C}"/>
          </ac:cxnSpMkLst>
        </pc:cxnChg>
      </pc:sldChg>
      <pc:sldChg chg="modSp">
        <pc:chgData name="Alisa Aaltonen" userId="02d0f2c7-1feb-4820-abbf-160b1e15b876" providerId="ADAL" clId="{0152BFA6-3F21-4371-B17D-F0B8DA16E428}" dt="2023-06-08T08:53:11.184" v="33" actId="13244"/>
        <pc:sldMkLst>
          <pc:docMk/>
          <pc:sldMk cId="1237914023" sldId="375"/>
        </pc:sldMkLst>
        <pc:spChg chg="mod">
          <ac:chgData name="Alisa Aaltonen" userId="02d0f2c7-1feb-4820-abbf-160b1e15b876" providerId="ADAL" clId="{0152BFA6-3F21-4371-B17D-F0B8DA16E428}" dt="2023-06-08T08:53:11.184" v="33" actId="13244"/>
          <ac:spMkLst>
            <pc:docMk/>
            <pc:sldMk cId="1237914023" sldId="375"/>
            <ac:spMk id="5" creationId="{E392698A-B8C5-BCF1-C1EE-DAC328EEC1BD}"/>
          </ac:spMkLst>
        </pc:spChg>
      </pc:sldChg>
      <pc:sldChg chg="modSp">
        <pc:chgData name="Alisa Aaltonen" userId="02d0f2c7-1feb-4820-abbf-160b1e15b876" providerId="ADAL" clId="{0152BFA6-3F21-4371-B17D-F0B8DA16E428}" dt="2023-06-08T08:52:45.292" v="32" actId="13244"/>
        <pc:sldMkLst>
          <pc:docMk/>
          <pc:sldMk cId="2618688351" sldId="376"/>
        </pc:sldMkLst>
        <pc:picChg chg="mod">
          <ac:chgData name="Alisa Aaltonen" userId="02d0f2c7-1feb-4820-abbf-160b1e15b876" providerId="ADAL" clId="{0152BFA6-3F21-4371-B17D-F0B8DA16E428}" dt="2023-06-08T08:52:45.292" v="32" actId="13244"/>
          <ac:picMkLst>
            <pc:docMk/>
            <pc:sldMk cId="2618688351" sldId="376"/>
            <ac:picMk id="10" creationId="{4119F806-B1AF-78A5-BC5E-974F993578A9}"/>
          </ac:picMkLst>
        </pc:picChg>
      </pc:sldChg>
      <pc:sldChg chg="modSp">
        <pc:chgData name="Alisa Aaltonen" userId="02d0f2c7-1feb-4820-abbf-160b1e15b876" providerId="ADAL" clId="{0152BFA6-3F21-4371-B17D-F0B8DA16E428}" dt="2023-06-08T08:53:31.016" v="35" actId="13244"/>
        <pc:sldMkLst>
          <pc:docMk/>
          <pc:sldMk cId="428623750" sldId="382"/>
        </pc:sldMkLst>
        <pc:spChg chg="mod">
          <ac:chgData name="Alisa Aaltonen" userId="02d0f2c7-1feb-4820-abbf-160b1e15b876" providerId="ADAL" clId="{0152BFA6-3F21-4371-B17D-F0B8DA16E428}" dt="2023-06-08T08:53:31.016" v="35" actId="13244"/>
          <ac:spMkLst>
            <pc:docMk/>
            <pc:sldMk cId="428623750" sldId="382"/>
            <ac:spMk id="5" creationId="{D375AEAC-9D2D-45BC-936B-DB06DD672746}"/>
          </ac:spMkLst>
        </pc:spChg>
      </pc:sldChg>
      <pc:sldChg chg="modSp">
        <pc:chgData name="Alisa Aaltonen" userId="02d0f2c7-1feb-4820-abbf-160b1e15b876" providerId="ADAL" clId="{0152BFA6-3F21-4371-B17D-F0B8DA16E428}" dt="2023-06-08T08:54:21.979" v="42" actId="13244"/>
        <pc:sldMkLst>
          <pc:docMk/>
          <pc:sldMk cId="1299014450" sldId="385"/>
        </pc:sldMkLst>
        <pc:picChg chg="mod">
          <ac:chgData name="Alisa Aaltonen" userId="02d0f2c7-1feb-4820-abbf-160b1e15b876" providerId="ADAL" clId="{0152BFA6-3F21-4371-B17D-F0B8DA16E428}" dt="2023-06-08T08:54:21.979" v="42" actId="13244"/>
          <ac:picMkLst>
            <pc:docMk/>
            <pc:sldMk cId="1299014450" sldId="385"/>
            <ac:picMk id="3" creationId="{5A7C4D7E-5D23-4D6A-DE4B-9417C1BB4A35}"/>
          </ac:picMkLst>
        </pc:picChg>
      </pc:sldChg>
      <pc:sldChg chg="modSp">
        <pc:chgData name="Alisa Aaltonen" userId="02d0f2c7-1feb-4820-abbf-160b1e15b876" providerId="ADAL" clId="{0152BFA6-3F21-4371-B17D-F0B8DA16E428}" dt="2023-06-08T08:54:10.897" v="41" actId="13244"/>
        <pc:sldMkLst>
          <pc:docMk/>
          <pc:sldMk cId="3227549053" sldId="394"/>
        </pc:sldMkLst>
        <pc:spChg chg="mod">
          <ac:chgData name="Alisa Aaltonen" userId="02d0f2c7-1feb-4820-abbf-160b1e15b876" providerId="ADAL" clId="{0152BFA6-3F21-4371-B17D-F0B8DA16E428}" dt="2023-06-08T08:54:03.952" v="39" actId="13244"/>
          <ac:spMkLst>
            <pc:docMk/>
            <pc:sldMk cId="3227549053" sldId="394"/>
            <ac:spMk id="2" creationId="{636C50FE-0CD2-4A84-9721-90788EC7A6D3}"/>
          </ac:spMkLst>
        </pc:spChg>
        <pc:picChg chg="mod">
          <ac:chgData name="Alisa Aaltonen" userId="02d0f2c7-1feb-4820-abbf-160b1e15b876" providerId="ADAL" clId="{0152BFA6-3F21-4371-B17D-F0B8DA16E428}" dt="2023-06-08T08:54:09.361" v="40" actId="13244"/>
          <ac:picMkLst>
            <pc:docMk/>
            <pc:sldMk cId="3227549053" sldId="394"/>
            <ac:picMk id="4" creationId="{F7D391B9-B693-AD85-C356-322D2E269B38}"/>
          </ac:picMkLst>
        </pc:picChg>
        <pc:picChg chg="mod">
          <ac:chgData name="Alisa Aaltonen" userId="02d0f2c7-1feb-4820-abbf-160b1e15b876" providerId="ADAL" clId="{0152BFA6-3F21-4371-B17D-F0B8DA16E428}" dt="2023-06-08T08:54:10.897" v="41" actId="13244"/>
          <ac:picMkLst>
            <pc:docMk/>
            <pc:sldMk cId="3227549053" sldId="394"/>
            <ac:picMk id="6" creationId="{DFCCF4FE-D7A9-4F43-9CF2-C8E7ACA74D94}"/>
          </ac:picMkLst>
        </pc:picChg>
      </pc:sldChg>
      <pc:sldChg chg="delSp modSp mod">
        <pc:chgData name="Alisa Aaltonen" userId="02d0f2c7-1feb-4820-abbf-160b1e15b876" providerId="ADAL" clId="{0152BFA6-3F21-4371-B17D-F0B8DA16E428}" dt="2023-06-08T08:51:19.020" v="19" actId="33553"/>
        <pc:sldMkLst>
          <pc:docMk/>
          <pc:sldMk cId="1042888981" sldId="408"/>
        </pc:sldMkLst>
        <pc:spChg chg="mod">
          <ac:chgData name="Alisa Aaltonen" userId="02d0f2c7-1feb-4820-abbf-160b1e15b876" providerId="ADAL" clId="{0152BFA6-3F21-4371-B17D-F0B8DA16E428}" dt="2023-06-08T08:51:19.020" v="19" actId="33553"/>
          <ac:spMkLst>
            <pc:docMk/>
            <pc:sldMk cId="1042888981" sldId="408"/>
            <ac:spMk id="2" creationId="{44FBC93D-C243-A815-9392-3CB0885BC335}"/>
          </ac:spMkLst>
        </pc:spChg>
        <pc:spChg chg="mod">
          <ac:chgData name="Alisa Aaltonen" userId="02d0f2c7-1feb-4820-abbf-160b1e15b876" providerId="ADAL" clId="{0152BFA6-3F21-4371-B17D-F0B8DA16E428}" dt="2023-06-08T08:50:24.110" v="7" actId="962"/>
          <ac:spMkLst>
            <pc:docMk/>
            <pc:sldMk cId="1042888981" sldId="408"/>
            <ac:spMk id="3" creationId="{FCBAD006-228E-623A-E2EB-2153F291D624}"/>
          </ac:spMkLst>
        </pc:spChg>
        <pc:spChg chg="del mod">
          <ac:chgData name="Alisa Aaltonen" userId="02d0f2c7-1feb-4820-abbf-160b1e15b876" providerId="ADAL" clId="{0152BFA6-3F21-4371-B17D-F0B8DA16E428}" dt="2023-06-08T08:50:16.901" v="6" actId="478"/>
          <ac:spMkLst>
            <pc:docMk/>
            <pc:sldMk cId="1042888981" sldId="408"/>
            <ac:spMk id="15" creationId="{4671FC7F-876F-C5E2-6090-8695AF590F8D}"/>
          </ac:spMkLst>
        </pc:spChg>
        <pc:spChg chg="mod">
          <ac:chgData name="Alisa Aaltonen" userId="02d0f2c7-1feb-4820-abbf-160b1e15b876" providerId="ADAL" clId="{0152BFA6-3F21-4371-B17D-F0B8DA16E428}" dt="2023-06-08T08:49:38.494" v="2" actId="1076"/>
          <ac:spMkLst>
            <pc:docMk/>
            <pc:sldMk cId="1042888981" sldId="408"/>
            <ac:spMk id="16" creationId="{0D6CC482-F623-2854-3983-1D3E85DD017B}"/>
          </ac:spMkLst>
        </pc:spChg>
        <pc:cxnChg chg="mod">
          <ac:chgData name="Alisa Aaltonen" userId="02d0f2c7-1feb-4820-abbf-160b1e15b876" providerId="ADAL" clId="{0152BFA6-3F21-4371-B17D-F0B8DA16E428}" dt="2023-06-08T08:50:31.408" v="8" actId="962"/>
          <ac:cxnSpMkLst>
            <pc:docMk/>
            <pc:sldMk cId="1042888981" sldId="408"/>
            <ac:cxnSpMk id="6" creationId="{57501170-467B-255A-B4E6-15DB2BF51F4C}"/>
          </ac:cxnSpMkLst>
        </pc:cxnChg>
      </pc:sldChg>
      <pc:sldChg chg="modSp mod modClrScheme chgLayout">
        <pc:chgData name="Alisa Aaltonen" userId="02d0f2c7-1feb-4820-abbf-160b1e15b876" providerId="ADAL" clId="{0152BFA6-3F21-4371-B17D-F0B8DA16E428}" dt="2023-06-08T17:24:23.988" v="58" actId="27636"/>
        <pc:sldMkLst>
          <pc:docMk/>
          <pc:sldMk cId="1942358925" sldId="436"/>
        </pc:sldMkLst>
        <pc:spChg chg="mod ord">
          <ac:chgData name="Alisa Aaltonen" userId="02d0f2c7-1feb-4820-abbf-160b1e15b876" providerId="ADAL" clId="{0152BFA6-3F21-4371-B17D-F0B8DA16E428}" dt="2023-06-08T17:24:23.988" v="58" actId="27636"/>
          <ac:spMkLst>
            <pc:docMk/>
            <pc:sldMk cId="1942358925" sldId="436"/>
            <ac:spMk id="22" creationId="{DAFC7F83-2365-1B23-BE61-6DB049220CC1}"/>
          </ac:spMkLst>
        </pc:spChg>
        <pc:picChg chg="mod">
          <ac:chgData name="Alisa Aaltonen" userId="02d0f2c7-1feb-4820-abbf-160b1e15b876" providerId="ADAL" clId="{0152BFA6-3F21-4371-B17D-F0B8DA16E428}" dt="2023-06-08T08:52:10.728" v="30" actId="962"/>
          <ac:picMkLst>
            <pc:docMk/>
            <pc:sldMk cId="1942358925" sldId="436"/>
            <ac:picMk id="16" creationId="{4E5FCC0C-F9CA-CD79-B411-AED989735DB2}"/>
          </ac:picMkLst>
        </pc:picChg>
      </pc:sldChg>
      <pc:sldChg chg="modSp">
        <pc:chgData name="Alisa Aaltonen" userId="02d0f2c7-1feb-4820-abbf-160b1e15b876" providerId="ADAL" clId="{0152BFA6-3F21-4371-B17D-F0B8DA16E428}" dt="2023-06-08T08:56:49.067" v="56" actId="20577"/>
        <pc:sldMkLst>
          <pc:docMk/>
          <pc:sldMk cId="755299892" sldId="508"/>
        </pc:sldMkLst>
        <pc:spChg chg="mod">
          <ac:chgData name="Alisa Aaltonen" userId="02d0f2c7-1feb-4820-abbf-160b1e15b876" providerId="ADAL" clId="{0152BFA6-3F21-4371-B17D-F0B8DA16E428}" dt="2023-06-08T08:56:49.067" v="56" actId="20577"/>
          <ac:spMkLst>
            <pc:docMk/>
            <pc:sldMk cId="755299892" sldId="508"/>
            <ac:spMk id="8" creationId="{B979498F-83A4-2F34-5648-FFB4A00C7C1B}"/>
          </ac:spMkLst>
        </pc:spChg>
      </pc:sldChg>
      <pc:sldChg chg="addCm delCm">
        <pc:chgData name="Alisa Aaltonen" userId="02d0f2c7-1feb-4820-abbf-160b1e15b876" providerId="ADAL" clId="{0152BFA6-3F21-4371-B17D-F0B8DA16E428}" dt="2023-06-08T08:49:47.441" v="4"/>
        <pc:sldMkLst>
          <pc:docMk/>
          <pc:sldMk cId="225447289" sldId="510"/>
        </pc:sldMkLst>
        <pc:extLst>
          <p:ext xmlns:p="http://schemas.openxmlformats.org/presentationml/2006/main" uri="{D6D511B9-2390-475A-947B-AFAB55BFBCF1}">
            <pc226:cmChg xmlns:pc226="http://schemas.microsoft.com/office/powerpoint/2022/06/main/command" chg="add del">
              <pc226:chgData name="Alisa Aaltonen" userId="02d0f2c7-1feb-4820-abbf-160b1e15b876" providerId="ADAL" clId="{0152BFA6-3F21-4371-B17D-F0B8DA16E428}" dt="2023-06-08T08:49:47.441" v="4"/>
              <pc2:cmMkLst xmlns:pc2="http://schemas.microsoft.com/office/powerpoint/2019/9/main/command">
                <pc:docMk/>
                <pc:sldMk cId="225447289" sldId="510"/>
                <pc2:cmMk id="{2B520950-C4AA-43B5-AD71-5F12310A6C5A}"/>
              </pc2:cmMkLst>
            </pc226:cmChg>
          </p:ext>
        </pc:extLst>
      </pc:sldChg>
      <pc:sldChg chg="modSp">
        <pc:chgData name="Alisa Aaltonen" userId="02d0f2c7-1feb-4820-abbf-160b1e15b876" providerId="ADAL" clId="{0152BFA6-3F21-4371-B17D-F0B8DA16E428}" dt="2023-06-08T08:53:23.081" v="34" actId="13244"/>
        <pc:sldMkLst>
          <pc:docMk/>
          <pc:sldMk cId="4101156081" sldId="511"/>
        </pc:sldMkLst>
        <pc:grpChg chg="mod">
          <ac:chgData name="Alisa Aaltonen" userId="02d0f2c7-1feb-4820-abbf-160b1e15b876" providerId="ADAL" clId="{0152BFA6-3F21-4371-B17D-F0B8DA16E428}" dt="2023-06-08T08:53:23.081" v="34" actId="13244"/>
          <ac:grpSpMkLst>
            <pc:docMk/>
            <pc:sldMk cId="4101156081" sldId="511"/>
            <ac:grpSpMk id="28" creationId="{7123A21B-DDB2-519D-40BC-87BBA4E12C94}"/>
          </ac:grpSpMkLst>
        </pc:grpChg>
      </pc:sldChg>
      <pc:sldChg chg="modSp">
        <pc:chgData name="Alisa Aaltonen" userId="02d0f2c7-1feb-4820-abbf-160b1e15b876" providerId="ADAL" clId="{0152BFA6-3F21-4371-B17D-F0B8DA16E428}" dt="2023-06-08T08:53:38.112" v="36" actId="13244"/>
        <pc:sldMkLst>
          <pc:docMk/>
          <pc:sldMk cId="1713026239" sldId="514"/>
        </pc:sldMkLst>
        <pc:spChg chg="mod">
          <ac:chgData name="Alisa Aaltonen" userId="02d0f2c7-1feb-4820-abbf-160b1e15b876" providerId="ADAL" clId="{0152BFA6-3F21-4371-B17D-F0B8DA16E428}" dt="2023-06-08T08:53:38.112" v="36" actId="13244"/>
          <ac:spMkLst>
            <pc:docMk/>
            <pc:sldMk cId="1713026239" sldId="514"/>
            <ac:spMk id="2" creationId="{E3D9FEF5-866F-31C5-E43C-0A010D260C5D}"/>
          </ac:spMkLst>
        </pc:spChg>
      </pc:sldChg>
      <pc:sldChg chg="modSp">
        <pc:chgData name="Alisa Aaltonen" userId="02d0f2c7-1feb-4820-abbf-160b1e15b876" providerId="ADAL" clId="{0152BFA6-3F21-4371-B17D-F0B8DA16E428}" dt="2023-06-08T08:56:39.941" v="50" actId="20577"/>
        <pc:sldMkLst>
          <pc:docMk/>
          <pc:sldMk cId="2031249473" sldId="521"/>
        </pc:sldMkLst>
        <pc:spChg chg="mod">
          <ac:chgData name="Alisa Aaltonen" userId="02d0f2c7-1feb-4820-abbf-160b1e15b876" providerId="ADAL" clId="{0152BFA6-3F21-4371-B17D-F0B8DA16E428}" dt="2023-06-08T08:56:39.941" v="50" actId="20577"/>
          <ac:spMkLst>
            <pc:docMk/>
            <pc:sldMk cId="2031249473" sldId="521"/>
            <ac:spMk id="8" creationId="{B979498F-83A4-2F34-5648-FFB4A00C7C1B}"/>
          </ac:spMkLst>
        </pc:spChg>
      </pc:sldChg>
    </pc:docChg>
  </pc:docChgLst>
  <pc:docChgLst>
    <pc:chgData name="Mannila Birgitta" userId="94c3e21b-b969-4822-be9d-642318c4158d" providerId="ADAL" clId="{EA0D869A-7A80-4689-84A0-9039F65C53D7}"/>
    <pc:docChg chg="delSld">
      <pc:chgData name="Mannila Birgitta" userId="94c3e21b-b969-4822-be9d-642318c4158d" providerId="ADAL" clId="{EA0D869A-7A80-4689-84A0-9039F65C53D7}" dt="2023-05-23T06:09:11.226" v="1" actId="47"/>
      <pc:docMkLst>
        <pc:docMk/>
      </pc:docMkLst>
      <pc:sldChg chg="del">
        <pc:chgData name="Mannila Birgitta" userId="94c3e21b-b969-4822-be9d-642318c4158d" providerId="ADAL" clId="{EA0D869A-7A80-4689-84A0-9039F65C53D7}" dt="2023-05-23T06:09:11.226" v="1" actId="47"/>
        <pc:sldMkLst>
          <pc:docMk/>
          <pc:sldMk cId="2025698226" sldId="398"/>
        </pc:sldMkLst>
      </pc:sldChg>
      <pc:sldChg chg="del">
        <pc:chgData name="Mannila Birgitta" userId="94c3e21b-b969-4822-be9d-642318c4158d" providerId="ADAL" clId="{EA0D869A-7A80-4689-84A0-9039F65C53D7}" dt="2023-05-23T06:08:52.882" v="0" actId="47"/>
        <pc:sldMkLst>
          <pc:docMk/>
          <pc:sldMk cId="784341307" sldId="518"/>
        </pc:sldMkLst>
      </pc:sldChg>
    </pc:docChg>
  </pc:docChgLst>
  <pc:docChgLst>
    <pc:chgData name="Mannila Birgitta" userId="S::birgitta.mannila_gradia.fi#ext#@jyu.onmicrosoft.com::e082c552-dc5c-41ff-a1c1-3c51e8cc23fc" providerId="AD" clId="Web-{3BC9D0AC-BF07-4968-A320-53ABF2E7BE16}"/>
    <pc:docChg chg="delSld">
      <pc:chgData name="Mannila Birgitta" userId="S::birgitta.mannila_gradia.fi#ext#@jyu.onmicrosoft.com::e082c552-dc5c-41ff-a1c1-3c51e8cc23fc" providerId="AD" clId="Web-{3BC9D0AC-BF07-4968-A320-53ABF2E7BE16}" dt="2023-05-23T06:06:08.770" v="8"/>
      <pc:docMkLst>
        <pc:docMk/>
      </pc:docMkLst>
      <pc:sldChg chg="del">
        <pc:chgData name="Mannila Birgitta" userId="S::birgitta.mannila_gradia.fi#ext#@jyu.onmicrosoft.com::e082c552-dc5c-41ff-a1c1-3c51e8cc23fc" providerId="AD" clId="Web-{3BC9D0AC-BF07-4968-A320-53ABF2E7BE16}" dt="2023-05-23T06:06:00.113" v="1"/>
        <pc:sldMkLst>
          <pc:docMk/>
          <pc:sldMk cId="2425470763" sldId="401"/>
        </pc:sldMkLst>
      </pc:sldChg>
      <pc:sldChg chg="del">
        <pc:chgData name="Mannila Birgitta" userId="S::birgitta.mannila_gradia.fi#ext#@jyu.onmicrosoft.com::e082c552-dc5c-41ff-a1c1-3c51e8cc23fc" providerId="AD" clId="Web-{3BC9D0AC-BF07-4968-A320-53ABF2E7BE16}" dt="2023-05-23T06:06:01.801" v="2"/>
        <pc:sldMkLst>
          <pc:docMk/>
          <pc:sldMk cId="3379383981" sldId="477"/>
        </pc:sldMkLst>
      </pc:sldChg>
      <pc:sldChg chg="del">
        <pc:chgData name="Mannila Birgitta" userId="S::birgitta.mannila_gradia.fi#ext#@jyu.onmicrosoft.com::e082c552-dc5c-41ff-a1c1-3c51e8cc23fc" providerId="AD" clId="Web-{3BC9D0AC-BF07-4968-A320-53ABF2E7BE16}" dt="2023-05-23T06:06:02.957" v="3"/>
        <pc:sldMkLst>
          <pc:docMk/>
          <pc:sldMk cId="1192581334" sldId="478"/>
        </pc:sldMkLst>
      </pc:sldChg>
      <pc:sldChg chg="del">
        <pc:chgData name="Mannila Birgitta" userId="S::birgitta.mannila_gradia.fi#ext#@jyu.onmicrosoft.com::e082c552-dc5c-41ff-a1c1-3c51e8cc23fc" providerId="AD" clId="Web-{3BC9D0AC-BF07-4968-A320-53ABF2E7BE16}" dt="2023-05-23T06:06:03.973" v="4"/>
        <pc:sldMkLst>
          <pc:docMk/>
          <pc:sldMk cId="2846274864" sldId="479"/>
        </pc:sldMkLst>
      </pc:sldChg>
      <pc:sldChg chg="del">
        <pc:chgData name="Mannila Birgitta" userId="S::birgitta.mannila_gradia.fi#ext#@jyu.onmicrosoft.com::e082c552-dc5c-41ff-a1c1-3c51e8cc23fc" providerId="AD" clId="Web-{3BC9D0AC-BF07-4968-A320-53ABF2E7BE16}" dt="2023-05-23T06:06:05.082" v="5"/>
        <pc:sldMkLst>
          <pc:docMk/>
          <pc:sldMk cId="2313116769" sldId="480"/>
        </pc:sldMkLst>
      </pc:sldChg>
      <pc:sldChg chg="del">
        <pc:chgData name="Mannila Birgitta" userId="S::birgitta.mannila_gradia.fi#ext#@jyu.onmicrosoft.com::e082c552-dc5c-41ff-a1c1-3c51e8cc23fc" providerId="AD" clId="Web-{3BC9D0AC-BF07-4968-A320-53ABF2E7BE16}" dt="2023-05-23T06:06:06.426" v="6"/>
        <pc:sldMkLst>
          <pc:docMk/>
          <pc:sldMk cId="1836350051" sldId="481"/>
        </pc:sldMkLst>
      </pc:sldChg>
      <pc:sldChg chg="del">
        <pc:chgData name="Mannila Birgitta" userId="S::birgitta.mannila_gradia.fi#ext#@jyu.onmicrosoft.com::e082c552-dc5c-41ff-a1c1-3c51e8cc23fc" providerId="AD" clId="Web-{3BC9D0AC-BF07-4968-A320-53ABF2E7BE16}" dt="2023-05-23T06:06:07.598" v="7"/>
        <pc:sldMkLst>
          <pc:docMk/>
          <pc:sldMk cId="26968485" sldId="482"/>
        </pc:sldMkLst>
      </pc:sldChg>
      <pc:sldChg chg="del">
        <pc:chgData name="Mannila Birgitta" userId="S::birgitta.mannila_gradia.fi#ext#@jyu.onmicrosoft.com::e082c552-dc5c-41ff-a1c1-3c51e8cc23fc" providerId="AD" clId="Web-{3BC9D0AC-BF07-4968-A320-53ABF2E7BE16}" dt="2023-05-23T06:06:08.770" v="8"/>
        <pc:sldMkLst>
          <pc:docMk/>
          <pc:sldMk cId="752663458" sldId="483"/>
        </pc:sldMkLst>
      </pc:sldChg>
      <pc:sldChg chg="del">
        <pc:chgData name="Mannila Birgitta" userId="S::birgitta.mannila_gradia.fi#ext#@jyu.onmicrosoft.com::e082c552-dc5c-41ff-a1c1-3c51e8cc23fc" providerId="AD" clId="Web-{3BC9D0AC-BF07-4968-A320-53ABF2E7BE16}" dt="2023-05-23T06:05:54.957" v="0"/>
        <pc:sldMkLst>
          <pc:docMk/>
          <pc:sldMk cId="135759327" sldId="5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F325C-F034-B649-86A4-6362A7D3868B}" type="datetimeFigureOut">
              <a:rPr lang="fi-FI" smtClean="0"/>
              <a:t>15.6.2023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CFDBE-A849-194D-A9F3-12B7C16340B4}" type="slidenum">
              <a:rPr lang="fi-FI" smtClean="0"/>
              <a:t>‹#›</a:t>
            </a:fld>
            <a:endParaRPr lang="fi-FI"/>
          </a:p>
        </p:txBody>
      </p:sp>
    </p:spTree>
    <p:extLst>
      <p:ext uri="{BB962C8B-B14F-4D97-AF65-F5344CB8AC3E}">
        <p14:creationId xmlns:p14="http://schemas.microsoft.com/office/powerpoint/2010/main" val="1941413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Tämä esitys käsittelee sitä, miten sinä voit tietää toimiiko joku yritys oikeasti vastuullisesti, vai esittääkö se vaan. Opit, mitä yritysten vastuullisuusviestintä on ja miten sitä tulkitaan. Tämä on tarpeellinen taito, jotta voit kuluttajana tehdä harkittuja ostopäätöksiä.</a:t>
            </a:r>
          </a:p>
        </p:txBody>
      </p:sp>
      <p:sp>
        <p:nvSpPr>
          <p:cNvPr id="4" name="Slide Number Placeholder 3"/>
          <p:cNvSpPr>
            <a:spLocks noGrp="1"/>
          </p:cNvSpPr>
          <p:nvPr>
            <p:ph type="sldNum" sz="quarter" idx="5"/>
          </p:nvPr>
        </p:nvSpPr>
        <p:spPr/>
        <p:txBody>
          <a:bodyPr/>
          <a:lstStyle/>
          <a:p>
            <a:fld id="{D44CFDBE-A849-194D-A9F3-12B7C16340B4}" type="slidenum">
              <a:rPr lang="fi-FI" smtClean="0"/>
              <a:t>3</a:t>
            </a:fld>
            <a:endParaRPr lang="fi-FI"/>
          </a:p>
        </p:txBody>
      </p:sp>
    </p:spTree>
    <p:extLst>
      <p:ext uri="{BB962C8B-B14F-4D97-AF65-F5344CB8AC3E}">
        <p14:creationId xmlns:p14="http://schemas.microsoft.com/office/powerpoint/2010/main" val="2901064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Alpan </a:t>
            </a:r>
            <a:r>
              <a:rPr lang="fi-FI" dirty="0" err="1"/>
              <a:t>facebookissa</a:t>
            </a:r>
            <a:r>
              <a:rPr lang="fi-FI" dirty="0"/>
              <a:t> kerrottu avoimesti missä vaatteet tehdään ja miten.</a:t>
            </a:r>
          </a:p>
          <a:p>
            <a:r>
              <a:rPr lang="fi-FI" dirty="0" err="1"/>
              <a:t>Jodelissa</a:t>
            </a:r>
            <a:r>
              <a:rPr lang="fi-FI" dirty="0"/>
              <a:t> SKOL (ei yritys vaan </a:t>
            </a:r>
            <a:r>
              <a:rPr lang="fi-FI" b="0" i="0" dirty="0">
                <a:solidFill>
                  <a:srgbClr val="212529"/>
                </a:solidFill>
                <a:effectLst/>
                <a:latin typeface="FFDINWebPro"/>
              </a:rPr>
              <a:t>suunnittelu- ja konsultointialan yritysten toimialajärjestö) puhuu kiertotaloudesta.</a:t>
            </a:r>
            <a:endParaRPr lang="fi-FI" dirty="0"/>
          </a:p>
        </p:txBody>
      </p:sp>
      <p:sp>
        <p:nvSpPr>
          <p:cNvPr id="4" name="Dian numeron paikkamerkki 3"/>
          <p:cNvSpPr>
            <a:spLocks noGrp="1"/>
          </p:cNvSpPr>
          <p:nvPr>
            <p:ph type="sldNum" sz="quarter" idx="5"/>
          </p:nvPr>
        </p:nvSpPr>
        <p:spPr/>
        <p:txBody>
          <a:bodyPr/>
          <a:lstStyle/>
          <a:p>
            <a:fld id="{D44CFDBE-A849-194D-A9F3-12B7C16340B4}" type="slidenum">
              <a:rPr lang="fi-FI" smtClean="0"/>
              <a:t>12</a:t>
            </a:fld>
            <a:endParaRPr lang="fi-FI"/>
          </a:p>
        </p:txBody>
      </p:sp>
    </p:spTree>
    <p:extLst>
      <p:ext uri="{BB962C8B-B14F-4D97-AF65-F5344CB8AC3E}">
        <p14:creationId xmlns:p14="http://schemas.microsoft.com/office/powerpoint/2010/main" val="2460235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Time </a:t>
            </a:r>
            <a:r>
              <a:rPr lang="fi-FI" dirty="0" err="1"/>
              <a:t>hostellissa</a:t>
            </a:r>
            <a:r>
              <a:rPr lang="fi-FI" dirty="0"/>
              <a:t> kerrottu huoneissa yrityksen vastuullisuudesta ja ohjeita asiakkaalle esim. kierrätykseen.</a:t>
            </a:r>
          </a:p>
        </p:txBody>
      </p:sp>
      <p:sp>
        <p:nvSpPr>
          <p:cNvPr id="4" name="Slide Number Placeholder 3"/>
          <p:cNvSpPr>
            <a:spLocks noGrp="1"/>
          </p:cNvSpPr>
          <p:nvPr>
            <p:ph type="sldNum" sz="quarter" idx="5"/>
          </p:nvPr>
        </p:nvSpPr>
        <p:spPr/>
        <p:txBody>
          <a:bodyPr/>
          <a:lstStyle/>
          <a:p>
            <a:fld id="{D44CFDBE-A849-194D-A9F3-12B7C16340B4}" type="slidenum">
              <a:rPr lang="fi-FI" smtClean="0"/>
              <a:t>13</a:t>
            </a:fld>
            <a:endParaRPr lang="fi-FI"/>
          </a:p>
        </p:txBody>
      </p:sp>
    </p:spTree>
    <p:extLst>
      <p:ext uri="{BB962C8B-B14F-4D97-AF65-F5344CB8AC3E}">
        <p14:creationId xmlns:p14="http://schemas.microsoft.com/office/powerpoint/2010/main" val="3759950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Okra-ekokampaamon verkkosivuilla kerrotaan kampaamon ympäristöteoista.</a:t>
            </a:r>
          </a:p>
        </p:txBody>
      </p:sp>
      <p:sp>
        <p:nvSpPr>
          <p:cNvPr id="4" name="Slide Number Placeholder 3"/>
          <p:cNvSpPr>
            <a:spLocks noGrp="1"/>
          </p:cNvSpPr>
          <p:nvPr>
            <p:ph type="sldNum" sz="quarter" idx="5"/>
          </p:nvPr>
        </p:nvSpPr>
        <p:spPr/>
        <p:txBody>
          <a:bodyPr/>
          <a:lstStyle/>
          <a:p>
            <a:fld id="{D44CFDBE-A849-194D-A9F3-12B7C16340B4}" type="slidenum">
              <a:rPr lang="fi-FI" smtClean="0"/>
              <a:t>14</a:t>
            </a:fld>
            <a:endParaRPr lang="fi-FI"/>
          </a:p>
        </p:txBody>
      </p:sp>
    </p:spTree>
    <p:extLst>
      <p:ext uri="{BB962C8B-B14F-4D97-AF65-F5344CB8AC3E}">
        <p14:creationId xmlns:p14="http://schemas.microsoft.com/office/powerpoint/2010/main" val="3152463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Maaliskuussa 2023 oli bussipysäkeillä tämän kampanjan mainoksia.</a:t>
            </a:r>
          </a:p>
        </p:txBody>
      </p:sp>
      <p:sp>
        <p:nvSpPr>
          <p:cNvPr id="4" name="Slide Number Placeholder 3"/>
          <p:cNvSpPr>
            <a:spLocks noGrp="1"/>
          </p:cNvSpPr>
          <p:nvPr>
            <p:ph type="sldNum" sz="quarter" idx="5"/>
          </p:nvPr>
        </p:nvSpPr>
        <p:spPr/>
        <p:txBody>
          <a:bodyPr/>
          <a:lstStyle/>
          <a:p>
            <a:fld id="{D44CFDBE-A849-194D-A9F3-12B7C16340B4}" type="slidenum">
              <a:rPr lang="fi-FI" smtClean="0"/>
              <a:t>15</a:t>
            </a:fld>
            <a:endParaRPr lang="fi-FI"/>
          </a:p>
        </p:txBody>
      </p:sp>
    </p:spTree>
    <p:extLst>
      <p:ext uri="{BB962C8B-B14F-4D97-AF65-F5344CB8AC3E}">
        <p14:creationId xmlns:p14="http://schemas.microsoft.com/office/powerpoint/2010/main" val="2120762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i-FI" dirty="0"/>
              <a:t>Ohje opettajalle: </a:t>
            </a:r>
            <a:r>
              <a:rPr lang="fi-FI" dirty="0" err="1"/>
              <a:t>YmpyräKS</a:t>
            </a:r>
            <a:r>
              <a:rPr lang="fi-FI" dirty="0"/>
              <a:t> on tehnyt neljä videota, jotka keskittyvät eri osa-alueisiin. Niistä voi valita näytettäväksi minkä tahansa, tosin hiilikädenjälki on muita monimutkaisempi aihe. </a:t>
            </a:r>
            <a:endParaRPr lang="fi-FI"/>
          </a:p>
          <a:p>
            <a:pPr>
              <a:defRPr/>
            </a:pPr>
            <a:endParaRPr lang="fi-FI" dirty="0">
              <a:ea typeface="Calibri"/>
              <a:cs typeface="Calibri"/>
            </a:endParaRPr>
          </a:p>
          <a:p>
            <a:pPr>
              <a:defRPr/>
            </a:pPr>
            <a:r>
              <a:rPr lang="fi-FI" dirty="0"/>
              <a:t>[Johdannon ja videon jälkeen pitäisi olla perusymmärrys siitä, mitä yritysten vastuullisuus on ja miten ne voivat siitä viestiä. Seuraavaksi siirrytään katsomaan sitä, miten vastuullisuusviestintää tulkitaan.] </a:t>
            </a:r>
            <a:endParaRPr lang="fi-FI"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CFDBE-A849-194D-A9F3-12B7C16340B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855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Tx/>
              <a:buNone/>
            </a:pPr>
            <a:r>
              <a:rPr lang="fi-FI" dirty="0"/>
              <a:t>Kuluttajana kannattaa kiinnittää huomiota näihin asioihin.</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CFDBE-A849-194D-A9F3-12B7C16340B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842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defRPr/>
            </a:pPr>
            <a:r>
              <a:rPr lang="fi-FI"/>
              <a:t>Vastuullisuusviestintä alkaa vasta sitten, kun yrityksen toiminnassa on ensin huomioitu vastuullisuus. Jos tekoja ei tehdä ensin, viestintä on pelkkää viherpesua. Kuluttajana kannattaa kiinnittää huomiota siihen, kertooko yritys konkreettisista teoista.</a:t>
            </a:r>
          </a:p>
          <a:p>
            <a:endParaRPr lang="fi-FI"/>
          </a:p>
        </p:txBody>
      </p:sp>
      <p:sp>
        <p:nvSpPr>
          <p:cNvPr id="4" name="Dian numeron paikkamerkki 3"/>
          <p:cNvSpPr>
            <a:spLocks noGrp="1"/>
          </p:cNvSpPr>
          <p:nvPr>
            <p:ph type="sldNum" sz="quarter" idx="5"/>
          </p:nvPr>
        </p:nvSpPr>
        <p:spPr/>
        <p:txBody>
          <a:bodyPr/>
          <a:lstStyle/>
          <a:p>
            <a:fld id="{D44CFDBE-A849-194D-A9F3-12B7C16340B4}" type="slidenum">
              <a:rPr lang="fi-FI" smtClean="0"/>
              <a:t>18</a:t>
            </a:fld>
            <a:endParaRPr lang="fi-FI"/>
          </a:p>
        </p:txBody>
      </p:sp>
    </p:spTree>
    <p:extLst>
      <p:ext uri="{BB962C8B-B14F-4D97-AF65-F5344CB8AC3E}">
        <p14:creationId xmlns:p14="http://schemas.microsoft.com/office/powerpoint/2010/main" val="1270217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Esimerkki Järvikylän vastuullisuusraportista. Tässä kerrotaan ympäristöteoista ja tavoitteista lämmityksen ja sähkön osalta, eli yrityksessä on esimerkiksi vaihdettu uusiutuvaan energiaan, ja pyritään vähentämään turpeen käyttöä ympäristösyistä. Nämä ovat konkreettisia tekoja, jotka liittyvät yrityksen arkeen (mm. salaatteja ja yrttejä tuottava yritys – kasvihuoneiden energiankulutus on erittäin olennainen vastuullisuuden osa-alue).</a:t>
            </a:r>
          </a:p>
          <a:p>
            <a:endParaRPr lang="fi-FI" dirty="0"/>
          </a:p>
          <a:p>
            <a:r>
              <a:rPr lang="fi-FI" dirty="0"/>
              <a:t>Lisäksi raportissa käsitellään mm. seuraavia aiheita: työhyvinvointi ja työturvallisuus, tuoteturvallisuus ja laadunvalvonta, toimintavarmuus ja logistiikka, kiertotalous, jätteet, hiilijalanjälki.</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https://jarvikyla.fi/wp-content/uploads/2020/07/jarvikyla_vastuullisuusraportti2019_verkko_v2.pdf sivu 6</a:t>
            </a:r>
            <a:endParaRPr lang="fi-FI" dirty="0">
              <a:ea typeface="Calibri"/>
              <a:cs typeface="Calibri"/>
            </a:endParaRPr>
          </a:p>
        </p:txBody>
      </p:sp>
      <p:sp>
        <p:nvSpPr>
          <p:cNvPr id="4" name="Dian numeron paikkamerkki 3"/>
          <p:cNvSpPr>
            <a:spLocks noGrp="1"/>
          </p:cNvSpPr>
          <p:nvPr>
            <p:ph type="sldNum" sz="quarter" idx="5"/>
          </p:nvPr>
        </p:nvSpPr>
        <p:spPr/>
        <p:txBody>
          <a:bodyPr/>
          <a:lstStyle/>
          <a:p>
            <a:fld id="{D44CFDBE-A849-194D-A9F3-12B7C16340B4}" type="slidenum">
              <a:rPr lang="fi-FI" smtClean="0"/>
              <a:t>19</a:t>
            </a:fld>
            <a:endParaRPr lang="fi-FI"/>
          </a:p>
        </p:txBody>
      </p:sp>
    </p:spTree>
    <p:extLst>
      <p:ext uri="{BB962C8B-B14F-4D97-AF65-F5344CB8AC3E}">
        <p14:creationId xmlns:p14="http://schemas.microsoft.com/office/powerpoint/2010/main" val="755200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Toinen huomioitava asia on se, mihin ne mainitut teot liittyvät. Puhutaanko vaikka pelkästään siitä pakkauksesta?</a:t>
            </a:r>
          </a:p>
        </p:txBody>
      </p:sp>
      <p:sp>
        <p:nvSpPr>
          <p:cNvPr id="4" name="Slide Number Placeholder 3"/>
          <p:cNvSpPr>
            <a:spLocks noGrp="1"/>
          </p:cNvSpPr>
          <p:nvPr>
            <p:ph type="sldNum" sz="quarter" idx="5"/>
          </p:nvPr>
        </p:nvSpPr>
        <p:spPr/>
        <p:txBody>
          <a:bodyPr/>
          <a:lstStyle/>
          <a:p>
            <a:fld id="{D44CFDBE-A849-194D-A9F3-12B7C16340B4}" type="slidenum">
              <a:rPr lang="fi-FI" smtClean="0"/>
              <a:t>20</a:t>
            </a:fld>
            <a:endParaRPr lang="fi-FI"/>
          </a:p>
        </p:txBody>
      </p:sp>
    </p:spTree>
    <p:extLst>
      <p:ext uri="{BB962C8B-B14F-4D97-AF65-F5344CB8AC3E}">
        <p14:creationId xmlns:p14="http://schemas.microsoft.com/office/powerpoint/2010/main" val="3902856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Keskisuomalainen tekstiilialan pienyritys </a:t>
            </a:r>
            <a:r>
              <a:rPr lang="fi-FI" dirty="0" err="1"/>
              <a:t>Miniatyyli</a:t>
            </a:r>
            <a:r>
              <a:rPr lang="fi-FI" dirty="0"/>
              <a:t> puhuu paperin kierrättämisen sijaan vaatteiden suunnittelusta, valmistuksesta, materiaaleista ja ylijäämästä, koska niillä on isommat vaikutukset ympäristön kannalta.</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https://miniatyyli.fi/content/7-vastuullisuus</a:t>
            </a:r>
          </a:p>
        </p:txBody>
      </p:sp>
      <p:sp>
        <p:nvSpPr>
          <p:cNvPr id="4" name="Slide Number Placeholder 3"/>
          <p:cNvSpPr>
            <a:spLocks noGrp="1"/>
          </p:cNvSpPr>
          <p:nvPr>
            <p:ph type="sldNum" sz="quarter" idx="5"/>
          </p:nvPr>
        </p:nvSpPr>
        <p:spPr/>
        <p:txBody>
          <a:bodyPr/>
          <a:lstStyle/>
          <a:p>
            <a:fld id="{D44CFDBE-A849-194D-A9F3-12B7C16340B4}" type="slidenum">
              <a:rPr lang="fi-FI" smtClean="0"/>
              <a:t>21</a:t>
            </a:fld>
            <a:endParaRPr lang="fi-FI"/>
          </a:p>
        </p:txBody>
      </p:sp>
    </p:spTree>
    <p:extLst>
      <p:ext uri="{BB962C8B-B14F-4D97-AF65-F5344CB8AC3E}">
        <p14:creationId xmlns:p14="http://schemas.microsoft.com/office/powerpoint/2010/main" val="1651278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Vastuullisuusviestintä liittyy ennen kaikkea tavoitteeseen 12, joka koskee vastuullista tuotantoa ja kuluttamista. Sen puitteissa kannustetaan yrityksiä toimimaan vastuullisesti ja pyritään varmistamaan, että kaikilla ihmisillä on tietoa näistä asioista ja siitä, miten elää kestävämmin.</a:t>
            </a:r>
          </a:p>
          <a:p>
            <a:endParaRPr lang="fi-FI" dirty="0"/>
          </a:p>
          <a:p>
            <a:r>
              <a:rPr lang="fi-FI" dirty="0"/>
              <a:t>(Alatavoitteet ”12.6 Kannustaa erityisesti suuria ja kansainvälisiä yhtiöitä ottamaan käyttöön kestävät käytännöt ja sisällyttämään kestävää kehitystä koskevat yritysvastuutiedot raportointiinsa.” Ja ”12.8 Varmistaa vuoteen 2030 mennessä, että kestävästä kehityksestä ja luontoa suosivista elämäntavoista ollaan tietoisia kaikkialla.”) </a:t>
            </a:r>
            <a:endParaRPr lang="fi-FI" dirty="0">
              <a:ea typeface="Calibri" panose="020F0502020204030204"/>
              <a:cs typeface="Calibri" panose="020F0502020204030204"/>
            </a:endParaRPr>
          </a:p>
          <a:p>
            <a:endParaRPr lang="fi-FI" dirty="0"/>
          </a:p>
          <a:p>
            <a:r>
              <a:rPr lang="fi-FI" dirty="0"/>
              <a:t>Mutta toki voi ajatella, että vastuullisuusviestintä liittyy muihinkin tavoitteisiin siten, että jos yritykset edistää jotain niistä (kuten tasa-arvo, puhdas energia, ilmastoteot, …), niin ne voivat tehdä siitä aiheesta sitten vastuullisuusviestintää. </a:t>
            </a:r>
            <a:endParaRPr lang="fi-FI"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44CFDBE-A849-194D-A9F3-12B7C16340B4}" type="slidenum">
              <a:rPr lang="fi-FI" smtClean="0"/>
              <a:t>4</a:t>
            </a:fld>
            <a:endParaRPr lang="fi-FI"/>
          </a:p>
        </p:txBody>
      </p:sp>
    </p:spTree>
    <p:extLst>
      <p:ext uri="{BB962C8B-B14F-4D97-AF65-F5344CB8AC3E}">
        <p14:creationId xmlns:p14="http://schemas.microsoft.com/office/powerpoint/2010/main" val="234743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Slide Number Placeholder 3"/>
          <p:cNvSpPr>
            <a:spLocks noGrp="1"/>
          </p:cNvSpPr>
          <p:nvPr>
            <p:ph type="sldNum" sz="quarter" idx="5"/>
          </p:nvPr>
        </p:nvSpPr>
        <p:spPr/>
        <p:txBody>
          <a:bodyPr/>
          <a:lstStyle/>
          <a:p>
            <a:fld id="{D44CFDBE-A849-194D-A9F3-12B7C16340B4}" type="slidenum">
              <a:rPr lang="fi-FI" smtClean="0"/>
              <a:t>22</a:t>
            </a:fld>
            <a:endParaRPr lang="fi-FI"/>
          </a:p>
        </p:txBody>
      </p:sp>
    </p:spTree>
    <p:extLst>
      <p:ext uri="{BB962C8B-B14F-4D97-AF65-F5344CB8AC3E}">
        <p14:creationId xmlns:p14="http://schemas.microsoft.com/office/powerpoint/2010/main" val="3438757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i-FI" dirty="0"/>
              <a:t>Esimerkki: mediakonserni Keskisuomalainen mainitsee, että huomioivat vastuullisuuden kaikilla toiminta-alueilla, ja toiminnan perusta on ihmisoikeudet. Taloudellinen, ekologinen ja sosiaalinen vastuu näkyvät tässä.</a:t>
            </a:r>
          </a:p>
          <a:p>
            <a:pPr marL="0" indent="0">
              <a:buFontTx/>
              <a:buNone/>
            </a:pPr>
            <a:endParaRPr lang="fi-FI" dirty="0"/>
          </a:p>
          <a:p>
            <a:pPr marL="0" indent="0">
              <a:buFontTx/>
              <a:buNone/>
            </a:pPr>
            <a:r>
              <a:rPr lang="fi-FI" dirty="0"/>
              <a:t>https://keskisuomalainen.com/vastuullisuus-keskisuomalainen-konsernissa/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CFDBE-A849-194D-A9F3-12B7C16340B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097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i-FI" dirty="0"/>
              <a:t>Ohje opettajalle: valmistele tehtävä etsimällä joidenkin kohderyhmälle sopiviksi katsomiesi organisaatioiden verkkosivuilta tietoa niiden vastuullisuudesta. Organisaatio voi olla myös oppilaitos, esim. </a:t>
            </a:r>
            <a:r>
              <a:rPr lang="fi-FI" dirty="0" err="1"/>
              <a:t>Gradia</a:t>
            </a:r>
            <a:r>
              <a:rPr lang="fi-FI" dirty="0"/>
              <a:t> tai Poke. Kannattaa käyttää vähintään kahta eri organisaatiota, jotta osallistujilla ei ole kaikilla sama paperi. Kopioi organisaation vastuullisuuskuvauksesta vajaan 1 A4-sivun mittainen teksti (voi sisältää myös kuvan) ja tulosta ne. </a:t>
            </a:r>
            <a:endParaRPr lang="fi-FI"/>
          </a:p>
          <a:p>
            <a:pPr>
              <a:defRPr/>
            </a:pPr>
            <a:r>
              <a:rPr lang="fi-FI" dirty="0"/>
              <a:t> </a:t>
            </a:r>
            <a:endParaRPr lang="fi-FI" dirty="0">
              <a:ea typeface="Calibri"/>
              <a:cs typeface="Calibri"/>
            </a:endParaRPr>
          </a:p>
          <a:p>
            <a:pPr>
              <a:defRPr/>
            </a:pPr>
            <a:r>
              <a:rPr lang="fi-FI" dirty="0"/>
              <a:t>Työskentelyaikaa noin 10 minuuttia ennen purkua. Parikeskustelun lisäksi lopuksi kannattaa pitää vielä yhteinen purku. </a:t>
            </a:r>
            <a:endParaRPr lang="fi-FI"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CFDBE-A849-194D-A9F3-12B7C16340B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655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Seuraavaksi käydään läpi toiset kolme asiaa, joihin kuluttajana voi kiinnittää huomiota. Edelliset olivat ne aivan kaikkein keskeisimmät jutut, nämä täydentävät.</a:t>
            </a:r>
          </a:p>
        </p:txBody>
      </p:sp>
      <p:sp>
        <p:nvSpPr>
          <p:cNvPr id="4" name="Dian numeron paikkamerkki 3"/>
          <p:cNvSpPr>
            <a:spLocks noGrp="1"/>
          </p:cNvSpPr>
          <p:nvPr>
            <p:ph type="sldNum" sz="quarter" idx="5"/>
          </p:nvPr>
        </p:nvSpPr>
        <p:spPr/>
        <p:txBody>
          <a:bodyPr/>
          <a:lstStyle/>
          <a:p>
            <a:fld id="{D44CFDBE-A849-194D-A9F3-12B7C16340B4}" type="slidenum">
              <a:rPr lang="fi-FI" smtClean="0"/>
              <a:t>25</a:t>
            </a:fld>
            <a:endParaRPr lang="fi-FI"/>
          </a:p>
        </p:txBody>
      </p:sp>
    </p:spTree>
    <p:extLst>
      <p:ext uri="{BB962C8B-B14F-4D97-AF65-F5344CB8AC3E}">
        <p14:creationId xmlns:p14="http://schemas.microsoft.com/office/powerpoint/2010/main" val="2538178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Vastuullisuus / Vastuullinen valinta jne. ei itsessään vielä kerro tuotteesta yhtään mitään, koska sille ei ole mitään yksiselitteistä määritelmää. Joku voi sanoa että tuote on vastuullinen koska se on varmasti turvallinen käyttää, kun taas toinen tarkoittaa kunnianhimoisten ympäristö- ja sosiaalisten kriteerien täyttämistä.</a:t>
            </a:r>
          </a:p>
          <a:p>
            <a:endParaRPr lang="fi-FI" dirty="0"/>
          </a:p>
          <a:p>
            <a:r>
              <a:rPr lang="fi-FI" dirty="0"/>
              <a:t>Huomaa myös, että ymmärrettävyys on asia, jota jo kuluttajansuojalainsäädäntö edellyttää. Markkinoinnin pitäisi olla keskivertokuluttajalle ymmärrettävää, ei saa tahallaan johtaa harhaan.</a:t>
            </a:r>
          </a:p>
        </p:txBody>
      </p:sp>
      <p:sp>
        <p:nvSpPr>
          <p:cNvPr id="4" name="Slide Number Placeholder 3"/>
          <p:cNvSpPr>
            <a:spLocks noGrp="1"/>
          </p:cNvSpPr>
          <p:nvPr>
            <p:ph type="sldNum" sz="quarter" idx="5"/>
          </p:nvPr>
        </p:nvSpPr>
        <p:spPr/>
        <p:txBody>
          <a:bodyPr/>
          <a:lstStyle/>
          <a:p>
            <a:fld id="{D44CFDBE-A849-194D-A9F3-12B7C16340B4}" type="slidenum">
              <a:rPr lang="fi-FI" smtClean="0"/>
              <a:t>26</a:t>
            </a:fld>
            <a:endParaRPr lang="fi-FI"/>
          </a:p>
        </p:txBody>
      </p:sp>
    </p:spTree>
    <p:extLst>
      <p:ext uri="{BB962C8B-B14F-4D97-AF65-F5344CB8AC3E}">
        <p14:creationId xmlns:p14="http://schemas.microsoft.com/office/powerpoint/2010/main" val="3481831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i-FI" dirty="0"/>
              <a:t>Tässä esimerkki Jymy-jäätelöfirmalta. Heillä on hiilinegatiivinen Taivas-jäätelö. Jäätelöpurkissa kerrotaan, että tuote on hiilinegatiivinen (alareunassa on pieni symboli ja pakkauksen takana avattu asiaa hieman enemmän, mutta tilan rajallisuuden takia vain lyhyesti). Verkkosivuilla on sitten avattu tarkemmin, mitä se hiilinegatiivisuus oikeastaan tarkoittaa. Näin se on ymmärrettävää kaikille. Jos sanottaisiin pelkästään ”hiilinegatiivinen” eikä selitettäisi sen tarkemmin, se olisi vaikea ymmärtää.</a:t>
            </a:r>
          </a:p>
          <a:p>
            <a:pPr marL="0" indent="0">
              <a:buFontTx/>
              <a:buNone/>
            </a:pPr>
            <a:endParaRPr lang="fi-FI" dirty="0"/>
          </a:p>
          <a:p>
            <a:r>
              <a:rPr lang="fi-FI" dirty="0"/>
              <a:t>https://www.jymy.fi/etusivu/taivas/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CFDBE-A849-194D-A9F3-12B7C16340B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512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44CFDBE-A849-194D-A9F3-12B7C16340B4}" type="slidenum">
              <a:rPr lang="fi-FI" smtClean="0"/>
              <a:t>28</a:t>
            </a:fld>
            <a:endParaRPr lang="fi-FI"/>
          </a:p>
        </p:txBody>
      </p:sp>
    </p:spTree>
    <p:extLst>
      <p:ext uri="{BB962C8B-B14F-4D97-AF65-F5344CB8AC3E}">
        <p14:creationId xmlns:p14="http://schemas.microsoft.com/office/powerpoint/2010/main" val="732303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cs typeface="Calibri"/>
              </a:rPr>
              <a:t>Tässä esimerkki jyväskyläläisen tekstiilialan yrityksen </a:t>
            </a:r>
            <a:r>
              <a:rPr lang="fi-FI" dirty="0" err="1">
                <a:cs typeface="Calibri"/>
              </a:rPr>
              <a:t>Riva</a:t>
            </a:r>
            <a:r>
              <a:rPr lang="fi-FI" dirty="0">
                <a:cs typeface="Calibri"/>
              </a:rPr>
              <a:t> </a:t>
            </a:r>
            <a:r>
              <a:rPr lang="fi-FI" dirty="0" err="1">
                <a:cs typeface="Calibri"/>
              </a:rPr>
              <a:t>Clothingin</a:t>
            </a:r>
            <a:r>
              <a:rPr lang="fi-FI" dirty="0">
                <a:cs typeface="Calibri"/>
              </a:rPr>
              <a:t> verkkosivuilta. Sivuilla kerrotaan mistä vaatteiden raaka-aineet tulevat ja millainen on matka valmiiksi tuotteeksi. He kertovat jopa tehtaan, jossa tuotteet valmistetaan, mitä kaikki tekstiilivalmistajat eivät tee.</a:t>
            </a:r>
          </a:p>
          <a:p>
            <a:endParaRPr lang="fi-FI" dirty="0">
              <a:cs typeface="Calibri"/>
            </a:endParaRPr>
          </a:p>
          <a:p>
            <a:r>
              <a:rPr lang="fi-FI" dirty="0"/>
              <a:t>https://rivaclothing.com/vastuullisuus-ja-tuotanto/</a:t>
            </a:r>
          </a:p>
        </p:txBody>
      </p:sp>
      <p:sp>
        <p:nvSpPr>
          <p:cNvPr id="4" name="Slide Number Placeholder 3"/>
          <p:cNvSpPr>
            <a:spLocks noGrp="1"/>
          </p:cNvSpPr>
          <p:nvPr>
            <p:ph type="sldNum" sz="quarter" idx="5"/>
          </p:nvPr>
        </p:nvSpPr>
        <p:spPr/>
        <p:txBody>
          <a:bodyPr/>
          <a:lstStyle/>
          <a:p>
            <a:fld id="{D44CFDBE-A849-194D-A9F3-12B7C16340B4}" type="slidenum">
              <a:rPr lang="fi-FI" smtClean="0"/>
              <a:t>29</a:t>
            </a:fld>
            <a:endParaRPr lang="fi-FI"/>
          </a:p>
        </p:txBody>
      </p:sp>
    </p:spTree>
    <p:extLst>
      <p:ext uri="{BB962C8B-B14F-4D97-AF65-F5344CB8AC3E}">
        <p14:creationId xmlns:p14="http://schemas.microsoft.com/office/powerpoint/2010/main" val="229159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Kaikkein läpinäkyvintä on se, että yritys uskaltaa myöntää julkisesti myös ne asiat, joissa on vielä parantamisen varaa. Sellaisia on aina, vastuullisuudessa ei oikeastaan voi koskaan tulla valmiiksi koska se on niin laaja asia. Eli jos yritys kertoo myös tällaisia asioita, niin se on tosi hyvä merkki.</a:t>
            </a:r>
          </a:p>
          <a:p>
            <a:endParaRPr lang="fi-FI" dirty="0"/>
          </a:p>
        </p:txBody>
      </p:sp>
      <p:sp>
        <p:nvSpPr>
          <p:cNvPr id="4" name="Slide Number Placeholder 3"/>
          <p:cNvSpPr>
            <a:spLocks noGrp="1"/>
          </p:cNvSpPr>
          <p:nvPr>
            <p:ph type="sldNum" sz="quarter" idx="5"/>
          </p:nvPr>
        </p:nvSpPr>
        <p:spPr/>
        <p:txBody>
          <a:bodyPr/>
          <a:lstStyle/>
          <a:p>
            <a:fld id="{D44CFDBE-A849-194D-A9F3-12B7C16340B4}" type="slidenum">
              <a:rPr lang="fi-FI" smtClean="0"/>
              <a:t>30</a:t>
            </a:fld>
            <a:endParaRPr lang="fi-FI"/>
          </a:p>
        </p:txBody>
      </p:sp>
    </p:spTree>
    <p:extLst>
      <p:ext uri="{BB962C8B-B14F-4D97-AF65-F5344CB8AC3E}">
        <p14:creationId xmlns:p14="http://schemas.microsoft.com/office/powerpoint/2010/main" val="560732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dirty="0"/>
              <a:t>Esimerkki: armeijan ylijäämää ja retkeilytarvikkeita myyvä Varusteleka kertoo omilla verkkosivuillaan, että he eivät ole vielä vastuullinen yritys, ja kehittämiskohtia ovat esimerkiksi vastuullisempien materiaalien määrän nostaminen tuotteissa, vierailujen tekeminen riskimaiden tehtaille ja tuotannon siirtäminen lähemmäs Suomea, sekä tuotantoketjujen selvittäminen vielä pidemmälle. (”</a:t>
            </a:r>
            <a:r>
              <a:rPr lang="fi-FI" dirty="0">
                <a:effectLst/>
              </a:rPr>
              <a:t>Tiedämme vaatteisiin ja asusteisiin käytetyn kankaan alkuperän noin 86 prosentissa tuotteissa. Työsarkaa riittää, sillä haluamme selvittää tuotantoketjun mahdollisimman pitkälle.”)</a:t>
            </a:r>
            <a:endParaRPr lang="fi-FI"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dirty="0"/>
              <a:t>https://www.varusteleka.fi/fi/page/vastuuttomuus/70824</a:t>
            </a:r>
          </a:p>
        </p:txBody>
      </p:sp>
      <p:sp>
        <p:nvSpPr>
          <p:cNvPr id="4" name="Slide Number Placeholder 3"/>
          <p:cNvSpPr>
            <a:spLocks noGrp="1"/>
          </p:cNvSpPr>
          <p:nvPr>
            <p:ph type="sldNum" sz="quarter" idx="5"/>
          </p:nvPr>
        </p:nvSpPr>
        <p:spPr/>
        <p:txBody>
          <a:bodyPr/>
          <a:lstStyle/>
          <a:p>
            <a:fld id="{D44CFDBE-A849-194D-A9F3-12B7C16340B4}" type="slidenum">
              <a:rPr lang="fi-FI" smtClean="0"/>
              <a:t>31</a:t>
            </a:fld>
            <a:endParaRPr lang="fi-FI"/>
          </a:p>
        </p:txBody>
      </p:sp>
    </p:spTree>
    <p:extLst>
      <p:ext uri="{BB962C8B-B14F-4D97-AF65-F5344CB8AC3E}">
        <p14:creationId xmlns:p14="http://schemas.microsoft.com/office/powerpoint/2010/main" val="2875414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Tx/>
              <a:buNone/>
            </a:pPr>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CFDBE-A849-194D-A9F3-12B7C16340B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23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i-FI" dirty="0"/>
              <a:t>Ohje opettajalle: voit valita joko tämän tai seuraavalla dialla olevan tehtävän. Työskentelyajaksi riittää hieman vähemmän kuin ensimmäisellä kierroksella, koska teksti on jo tuttu. </a:t>
            </a:r>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CFDBE-A849-194D-A9F3-12B7C16340B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32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i-FI"/>
              <a:t>Ohje opettajalle: työskentelyaikaa tarvitaan 5-10 minuuttia. </a:t>
            </a:r>
          </a:p>
          <a:p>
            <a:pPr>
              <a:defRPr/>
            </a:pPr>
            <a:r>
              <a:rPr lang="fi-FI"/>
              <a:t> </a:t>
            </a:r>
            <a:endParaRPr lang="fi-FI">
              <a:ea typeface="Calibri"/>
              <a:cs typeface="Calibri"/>
            </a:endParaRPr>
          </a:p>
          <a:p>
            <a:pPr>
              <a:defRPr/>
            </a:pPr>
            <a:r>
              <a:rPr lang="fi-FI"/>
              <a:t>Purku: Minkä yrityksen otit tarkasteluun? Löytyikö mitään? Millaisia asioita löytyi? (Esimerkiksi mikä/mitkä kestävyyden osa-alue mainitaan, onko yrityksellä käytössä joku virallinen merkki tai sertifikaatti vai kenties itse luotu merkki, onko vastuullisuusraporttia?) </a:t>
            </a:r>
          </a:p>
          <a:p>
            <a:pPr>
              <a:defRPr/>
            </a:pPr>
            <a:r>
              <a:rPr lang="fi-FI" dirty="0"/>
              <a:t> </a:t>
            </a:r>
            <a:endParaRPr lang="fi-FI" dirty="0">
              <a:ea typeface="Calibri"/>
              <a:cs typeface="Calibri"/>
            </a:endParaRPr>
          </a:p>
          <a:p>
            <a:pPr>
              <a:defRPr/>
            </a:pPr>
            <a:r>
              <a:rPr lang="fi-FI" dirty="0"/>
              <a:t>Jos ei löytynyt, olisitko kiinnostunut kuulemaan jotain yrityksen vastuullisuudesta?  </a:t>
            </a:r>
            <a:endParaRPr lang="fi-FI" dirty="0">
              <a:ea typeface="Calibri"/>
              <a:cs typeface="Calibri"/>
            </a:endParaRPr>
          </a:p>
          <a:p>
            <a:pPr>
              <a:defRPr/>
            </a:pPr>
            <a:r>
              <a:rPr lang="fi-FI" dirty="0"/>
              <a:t>Millainen olo sinulle jäi yrityksestä sen perusteella, mitä löysit tai et löytänyt? Tuliko parempi/huonompi käsitys? </a:t>
            </a:r>
            <a:endParaRPr lang="fi-FI"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CFDBE-A849-194D-A9F3-12B7C16340B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951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i-FI" dirty="0"/>
              <a:t>Nyt on käyty läpi kuusi vinkkiä siitä, mihin asioihin kannattaa yritysten vastuullisuusviestinnässä kiinnittää huomiota. </a:t>
            </a:r>
          </a:p>
          <a:p>
            <a:pPr marL="0" indent="0">
              <a:buFontTx/>
              <a:buNone/>
            </a:pPr>
            <a:endParaRPr lang="fi-FI" dirty="0"/>
          </a:p>
          <a:p>
            <a:pPr marL="0" indent="0">
              <a:buFontTx/>
              <a:buNone/>
            </a:pPr>
            <a:r>
              <a:rPr lang="fi-FI" dirty="0"/>
              <a:t>Videon alustus: muistakaa että kun näette vastuullisuusviestintää niin suhtaudutte siihen yhtä tarkasti kuin tämä kissa, ettekä heti usko kaikkea mitä näette.</a:t>
            </a:r>
          </a:p>
        </p:txBody>
      </p:sp>
      <p:sp>
        <p:nvSpPr>
          <p:cNvPr id="4" name="Slide Number Placeholder 3"/>
          <p:cNvSpPr>
            <a:spLocks noGrp="1"/>
          </p:cNvSpPr>
          <p:nvPr>
            <p:ph type="sldNum" sz="quarter" idx="5"/>
          </p:nvPr>
        </p:nvSpPr>
        <p:spPr/>
        <p:txBody>
          <a:bodyPr/>
          <a:lstStyle/>
          <a:p>
            <a:fld id="{D44CFDBE-A849-194D-A9F3-12B7C16340B4}" type="slidenum">
              <a:rPr lang="fi-FI" smtClean="0"/>
              <a:t>34</a:t>
            </a:fld>
            <a:endParaRPr lang="fi-FI"/>
          </a:p>
        </p:txBody>
      </p:sp>
    </p:spTree>
    <p:extLst>
      <p:ext uri="{BB962C8B-B14F-4D97-AF65-F5344CB8AC3E}">
        <p14:creationId xmlns:p14="http://schemas.microsoft.com/office/powerpoint/2010/main" val="259732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Tässä koulutuksessa on puhuttu siitä, miksi on tärkeää toimia kestävän kehityksen mukaisesti, ja olette oppineet mihin asioihin ja valintoihin omassa arjessa kannattaa kiinnittää huomiota. Tänään opitte vielä lisää siitä, mitä asioita huomioida ostovalinnoissa.</a:t>
            </a:r>
          </a:p>
          <a:p>
            <a:endParaRPr lang="fi-FI" dirty="0"/>
          </a:p>
          <a:p>
            <a:r>
              <a:rPr lang="fi-FI" dirty="0"/>
              <a:t>(Ja tämä on sellaista kriittistä lukemista mitä äidinkielen tunneilla opetellaan muidenkin asioiden kuin vastuullisuuden tiimoilta. Elämässä on yleisesti ottaen hyödyllistä osata tunnistaa se, kun sinuun yritetään vaikuttaa ja saada sinut ajattelemaan jostain asiasta tietyllä tavalla. Voit sitten itse päättää ajatteletko oikeasti niin.)</a:t>
            </a:r>
          </a:p>
        </p:txBody>
      </p:sp>
      <p:sp>
        <p:nvSpPr>
          <p:cNvPr id="4" name="Slide Number Placeholder 3"/>
          <p:cNvSpPr>
            <a:spLocks noGrp="1"/>
          </p:cNvSpPr>
          <p:nvPr>
            <p:ph type="sldNum" sz="quarter" idx="5"/>
          </p:nvPr>
        </p:nvSpPr>
        <p:spPr/>
        <p:txBody>
          <a:bodyPr/>
          <a:lstStyle/>
          <a:p>
            <a:fld id="{D44CFDBE-A849-194D-A9F3-12B7C16340B4}" type="slidenum">
              <a:rPr lang="fi-FI" smtClean="0"/>
              <a:t>6</a:t>
            </a:fld>
            <a:endParaRPr lang="fi-FI"/>
          </a:p>
        </p:txBody>
      </p:sp>
    </p:spTree>
    <p:extLst>
      <p:ext uri="{BB962C8B-B14F-4D97-AF65-F5344CB8AC3E}">
        <p14:creationId xmlns:p14="http://schemas.microsoft.com/office/powerpoint/2010/main" val="1888926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cs typeface="Calibri"/>
              </a:rPr>
              <a:t>Näitä teemoja on käsitelty myös tämän koulutuksen aikana, mutta yksittäisten ihmisten näkökulmasta. Yritykset voivat tehdä ihan samoja asioita omassa toiminnassaan.</a:t>
            </a:r>
          </a:p>
        </p:txBody>
      </p:sp>
      <p:sp>
        <p:nvSpPr>
          <p:cNvPr id="4" name="Slide Number Placeholder 3"/>
          <p:cNvSpPr>
            <a:spLocks noGrp="1"/>
          </p:cNvSpPr>
          <p:nvPr>
            <p:ph type="sldNum" sz="quarter" idx="5"/>
          </p:nvPr>
        </p:nvSpPr>
        <p:spPr/>
        <p:txBody>
          <a:bodyPr/>
          <a:lstStyle/>
          <a:p>
            <a:fld id="{D44CFDBE-A849-194D-A9F3-12B7C16340B4}" type="slidenum">
              <a:rPr lang="fi-FI" smtClean="0"/>
              <a:t>7</a:t>
            </a:fld>
            <a:endParaRPr lang="fi-FI"/>
          </a:p>
        </p:txBody>
      </p:sp>
    </p:spTree>
    <p:extLst>
      <p:ext uri="{BB962C8B-B14F-4D97-AF65-F5344CB8AC3E}">
        <p14:creationId xmlns:p14="http://schemas.microsoft.com/office/powerpoint/2010/main" val="2236079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Tässä yhtenä esimerkkinä vastuullisuusviestinnästä </a:t>
            </a:r>
            <a:r>
              <a:rPr lang="fi-FI" dirty="0" err="1"/>
              <a:t>Elovena</a:t>
            </a:r>
            <a:r>
              <a:rPr lang="fi-FI" dirty="0"/>
              <a:t>-kaurahiutalepaketti.</a:t>
            </a:r>
          </a:p>
          <a:p>
            <a:endParaRPr lang="fi-FI" dirty="0"/>
          </a:p>
          <a:p>
            <a:r>
              <a:rPr lang="fi-FI" dirty="0"/>
              <a:t>Tässä paketissa kerrotaan, että tuote on ”hiilineutraalisti valmistettu”, että se on ”suomalaista kauraa”, ja kyljessä on kerrottu että hiilijalanjälki on pieni. Lisäksi tuotteessa on sydänmerkki. Nämä on esimerkkejä vastuullisuusviestinnästä.</a:t>
            </a:r>
          </a:p>
        </p:txBody>
      </p:sp>
      <p:sp>
        <p:nvSpPr>
          <p:cNvPr id="4" name="Slide Number Placeholder 3"/>
          <p:cNvSpPr>
            <a:spLocks noGrp="1"/>
          </p:cNvSpPr>
          <p:nvPr>
            <p:ph type="sldNum" sz="quarter" idx="5"/>
          </p:nvPr>
        </p:nvSpPr>
        <p:spPr/>
        <p:txBody>
          <a:bodyPr/>
          <a:lstStyle/>
          <a:p>
            <a:fld id="{D44CFDBE-A849-194D-A9F3-12B7C16340B4}" type="slidenum">
              <a:rPr lang="fi-FI" smtClean="0"/>
              <a:t>8</a:t>
            </a:fld>
            <a:endParaRPr lang="fi-FI"/>
          </a:p>
        </p:txBody>
      </p:sp>
    </p:spTree>
    <p:extLst>
      <p:ext uri="{BB962C8B-B14F-4D97-AF65-F5344CB8AC3E}">
        <p14:creationId xmlns:p14="http://schemas.microsoft.com/office/powerpoint/2010/main" val="1801032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i-FI" dirty="0">
                <a:cs typeface="Calibri"/>
              </a:rPr>
              <a:t>Tärkeimpänä syynä listan ensimmäinen.</a:t>
            </a:r>
          </a:p>
        </p:txBody>
      </p:sp>
      <p:sp>
        <p:nvSpPr>
          <p:cNvPr id="4" name="Slide Number Placeholder 3"/>
          <p:cNvSpPr>
            <a:spLocks noGrp="1"/>
          </p:cNvSpPr>
          <p:nvPr>
            <p:ph type="sldNum" sz="quarter" idx="5"/>
          </p:nvPr>
        </p:nvSpPr>
        <p:spPr/>
        <p:txBody>
          <a:bodyPr/>
          <a:lstStyle/>
          <a:p>
            <a:fld id="{D44CFDBE-A849-194D-A9F3-12B7C16340B4}" type="slidenum">
              <a:rPr lang="fi-FI" smtClean="0"/>
              <a:t>9</a:t>
            </a:fld>
            <a:endParaRPr lang="fi-FI"/>
          </a:p>
        </p:txBody>
      </p:sp>
    </p:spTree>
    <p:extLst>
      <p:ext uri="{BB962C8B-B14F-4D97-AF65-F5344CB8AC3E}">
        <p14:creationId xmlns:p14="http://schemas.microsoft.com/office/powerpoint/2010/main" val="1505802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Vastuullisuusviestinnältä on vaikea välttyä. Sitä ei välttämättä huomaa, mutta sitä on etenkin tuotepakkauksissa ja mainoksissa kaikkialla.</a:t>
            </a:r>
          </a:p>
        </p:txBody>
      </p:sp>
      <p:sp>
        <p:nvSpPr>
          <p:cNvPr id="4" name="Slide Number Placeholder 3"/>
          <p:cNvSpPr>
            <a:spLocks noGrp="1"/>
          </p:cNvSpPr>
          <p:nvPr>
            <p:ph type="sldNum" sz="quarter" idx="5"/>
          </p:nvPr>
        </p:nvSpPr>
        <p:spPr/>
        <p:txBody>
          <a:bodyPr/>
          <a:lstStyle/>
          <a:p>
            <a:fld id="{D44CFDBE-A849-194D-A9F3-12B7C16340B4}" type="slidenum">
              <a:rPr lang="fi-FI" smtClean="0"/>
              <a:t>10</a:t>
            </a:fld>
            <a:endParaRPr lang="fi-FI"/>
          </a:p>
        </p:txBody>
      </p:sp>
    </p:spTree>
    <p:extLst>
      <p:ext uri="{BB962C8B-B14F-4D97-AF65-F5344CB8AC3E}">
        <p14:creationId xmlns:p14="http://schemas.microsoft.com/office/powerpoint/2010/main" val="1473174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Tomaateissa ilmastojalanjälki, ”kestävää makua” –slogan ja joutsenmerkki.</a:t>
            </a:r>
          </a:p>
          <a:p>
            <a:r>
              <a:rPr lang="fi-FI" dirty="0"/>
              <a:t>Mehussa yrityksen vastuullisuustekoja.</a:t>
            </a:r>
          </a:p>
          <a:p>
            <a:r>
              <a:rPr lang="fi-FI" dirty="0"/>
              <a:t>Kivennäisvesipullossa merkintä kierrätysmuovista ja ekoenergia-merkki.</a:t>
            </a:r>
          </a:p>
        </p:txBody>
      </p:sp>
      <p:sp>
        <p:nvSpPr>
          <p:cNvPr id="4" name="Slide Number Placeholder 3"/>
          <p:cNvSpPr>
            <a:spLocks noGrp="1"/>
          </p:cNvSpPr>
          <p:nvPr>
            <p:ph type="sldNum" sz="quarter" idx="5"/>
          </p:nvPr>
        </p:nvSpPr>
        <p:spPr/>
        <p:txBody>
          <a:bodyPr/>
          <a:lstStyle/>
          <a:p>
            <a:fld id="{D44CFDBE-A849-194D-A9F3-12B7C16340B4}" type="slidenum">
              <a:rPr lang="fi-FI" smtClean="0"/>
              <a:t>11</a:t>
            </a:fld>
            <a:endParaRPr lang="fi-FI"/>
          </a:p>
        </p:txBody>
      </p:sp>
    </p:spTree>
    <p:extLst>
      <p:ext uri="{BB962C8B-B14F-4D97-AF65-F5344CB8AC3E}">
        <p14:creationId xmlns:p14="http://schemas.microsoft.com/office/powerpoint/2010/main" val="276842056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8.jpeg"/><Relationship Id="rId5" Type="http://schemas.openxmlformats.org/officeDocument/2006/relationships/image" Target="../media/image20.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VER3">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2C9CA9B8-BA1B-5942-85B3-9B6C350AE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5842" y="5430221"/>
            <a:ext cx="1466886" cy="517725"/>
          </a:xfrm>
          <a:prstGeom prst="rect">
            <a:avLst/>
          </a:prstGeom>
        </p:spPr>
      </p:pic>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1524000" y="1384028"/>
            <a:ext cx="9144000" cy="2387600"/>
          </a:xfrm>
        </p:spPr>
        <p:txBody>
          <a:bodyPr anchor="b"/>
          <a:lstStyle>
            <a:lvl1pPr algn="ctr">
              <a:defRPr sz="6000" b="1" i="0">
                <a:solidFill>
                  <a:schemeClr val="bg2">
                    <a:lumMod val="25000"/>
                  </a:schemeClr>
                </a:solidFill>
                <a:latin typeface="Calibri Light" panose="020F0302020204030204" pitchFamily="34" charset="0"/>
                <a:cs typeface="Calibri Light" panose="020F03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A50059D5-0B94-4546-B426-91158762BA12}"/>
              </a:ext>
            </a:extLst>
          </p:cNvPr>
          <p:cNvSpPr>
            <a:spLocks noGrp="1"/>
          </p:cNvSpPr>
          <p:nvPr>
            <p:ph type="subTitle" idx="1"/>
          </p:nvPr>
        </p:nvSpPr>
        <p:spPr>
          <a:xfrm>
            <a:off x="1523999" y="3925693"/>
            <a:ext cx="9144000" cy="724636"/>
          </a:xfrm>
        </p:spPr>
        <p:txBody>
          <a:bodyPr/>
          <a:lstStyle>
            <a:lvl1pPr marL="0" indent="0" algn="ctr">
              <a:buNone/>
              <a:defRPr sz="240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cxnSp>
        <p:nvCxnSpPr>
          <p:cNvPr id="19" name="Suora yhdysviiva 18">
            <a:extLst>
              <a:ext uri="{FF2B5EF4-FFF2-40B4-BE49-F238E27FC236}">
                <a16:creationId xmlns:a16="http://schemas.microsoft.com/office/drawing/2014/main" id="{C857E565-C859-204D-952B-D66DED6905B0}"/>
              </a:ext>
            </a:extLst>
          </p:cNvPr>
          <p:cNvCxnSpPr>
            <a:cxnSpLocks/>
          </p:cNvCxnSpPr>
          <p:nvPr userDrawn="1"/>
        </p:nvCxnSpPr>
        <p:spPr>
          <a:xfrm>
            <a:off x="661639" y="6254839"/>
            <a:ext cx="10786946"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Kuva 4" descr="Kuva, joka sisältää kohteen teksti&#10;&#10;Kuvaus luotu automaattisesti">
            <a:extLst>
              <a:ext uri="{FF2B5EF4-FFF2-40B4-BE49-F238E27FC236}">
                <a16:creationId xmlns:a16="http://schemas.microsoft.com/office/drawing/2014/main" id="{084EDDF6-246C-284A-8164-F303A24A81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2238" y="310993"/>
            <a:ext cx="4177137" cy="918970"/>
          </a:xfrm>
          <a:prstGeom prst="rect">
            <a:avLst/>
          </a:prstGeom>
        </p:spPr>
      </p:pic>
      <p:pic>
        <p:nvPicPr>
          <p:cNvPr id="9" name="Kuva 8">
            <a:extLst>
              <a:ext uri="{FF2B5EF4-FFF2-40B4-BE49-F238E27FC236}">
                <a16:creationId xmlns:a16="http://schemas.microsoft.com/office/drawing/2014/main" id="{8EEC92EC-2A01-1C41-B6E3-10FC29842C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66939" y="5535746"/>
            <a:ext cx="445739" cy="461659"/>
          </a:xfrm>
          <a:prstGeom prst="rect">
            <a:avLst/>
          </a:prstGeom>
        </p:spPr>
      </p:pic>
      <p:pic>
        <p:nvPicPr>
          <p:cNvPr id="6" name="Kuva 5">
            <a:extLst>
              <a:ext uri="{FF2B5EF4-FFF2-40B4-BE49-F238E27FC236}">
                <a16:creationId xmlns:a16="http://schemas.microsoft.com/office/drawing/2014/main" id="{7B737D63-0013-974C-9597-BCFE2AED287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09135" y="4987536"/>
            <a:ext cx="1161347" cy="290337"/>
          </a:xfrm>
          <a:prstGeom prst="rect">
            <a:avLst/>
          </a:prstGeom>
        </p:spPr>
      </p:pic>
      <p:pic>
        <p:nvPicPr>
          <p:cNvPr id="10" name="Kuva 9">
            <a:extLst>
              <a:ext uri="{FF2B5EF4-FFF2-40B4-BE49-F238E27FC236}">
                <a16:creationId xmlns:a16="http://schemas.microsoft.com/office/drawing/2014/main" id="{AF15332C-5089-054C-9E78-AA04AF163F0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554804" y="4787253"/>
            <a:ext cx="1727227" cy="690891"/>
          </a:xfrm>
          <a:prstGeom prst="rect">
            <a:avLst/>
          </a:prstGeom>
        </p:spPr>
      </p:pic>
      <p:pic>
        <p:nvPicPr>
          <p:cNvPr id="15" name="Kuva 14">
            <a:extLst>
              <a:ext uri="{FF2B5EF4-FFF2-40B4-BE49-F238E27FC236}">
                <a16:creationId xmlns:a16="http://schemas.microsoft.com/office/drawing/2014/main" id="{9677487E-D947-B54E-AD73-779DE1FB008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458657" y="4922630"/>
            <a:ext cx="635029" cy="413604"/>
          </a:xfrm>
          <a:prstGeom prst="rect">
            <a:avLst/>
          </a:prstGeom>
        </p:spPr>
      </p:pic>
      <p:pic>
        <p:nvPicPr>
          <p:cNvPr id="17" name="Kuva 16">
            <a:extLst>
              <a:ext uri="{FF2B5EF4-FFF2-40B4-BE49-F238E27FC236}">
                <a16:creationId xmlns:a16="http://schemas.microsoft.com/office/drawing/2014/main" id="{094391A4-FD86-634B-B541-7A78EA13A93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655954" y="5498305"/>
            <a:ext cx="586639" cy="414586"/>
          </a:xfrm>
          <a:prstGeom prst="rect">
            <a:avLst/>
          </a:prstGeom>
        </p:spPr>
      </p:pic>
      <p:pic>
        <p:nvPicPr>
          <p:cNvPr id="20" name="Kuva 19">
            <a:extLst>
              <a:ext uri="{FF2B5EF4-FFF2-40B4-BE49-F238E27FC236}">
                <a16:creationId xmlns:a16="http://schemas.microsoft.com/office/drawing/2014/main" id="{AFB2AA5E-70AE-7448-A24D-5D612DF6D88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742249" y="4729663"/>
            <a:ext cx="1466886" cy="825123"/>
          </a:xfrm>
          <a:prstGeom prst="rect">
            <a:avLst/>
          </a:prstGeom>
        </p:spPr>
      </p:pic>
      <p:pic>
        <p:nvPicPr>
          <p:cNvPr id="24" name="Kuva 23" descr="Kuva, joka sisältää kohteen teksti&#10;&#10;Kuvaus luotu automaattisesti">
            <a:extLst>
              <a:ext uri="{FF2B5EF4-FFF2-40B4-BE49-F238E27FC236}">
                <a16:creationId xmlns:a16="http://schemas.microsoft.com/office/drawing/2014/main" id="{C301ACFB-58A6-3B4F-8640-1EF2823698F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741451" y="4841344"/>
            <a:ext cx="1034391" cy="410883"/>
          </a:xfrm>
          <a:prstGeom prst="rect">
            <a:avLst/>
          </a:prstGeom>
        </p:spPr>
      </p:pic>
      <p:sp>
        <p:nvSpPr>
          <p:cNvPr id="16" name="Tekstiruutu 13">
            <a:extLst>
              <a:ext uri="{FF2B5EF4-FFF2-40B4-BE49-F238E27FC236}">
                <a16:creationId xmlns:a16="http://schemas.microsoft.com/office/drawing/2014/main" id="{5C5723A6-D430-47E4-B74B-C35A457A57DE}"/>
              </a:ext>
            </a:extLst>
          </p:cNvPr>
          <p:cNvSpPr txBox="1"/>
          <p:nvPr userDrawn="1"/>
        </p:nvSpPr>
        <p:spPr>
          <a:xfrm>
            <a:off x="2371724" y="6363097"/>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spTree>
    <p:extLst>
      <p:ext uri="{BB962C8B-B14F-4D97-AF65-F5344CB8AC3E}">
        <p14:creationId xmlns:p14="http://schemas.microsoft.com/office/powerpoint/2010/main" val="3941608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9029A0-91C7-094D-BC77-4E8F5CC12D47}"/>
              </a:ext>
            </a:extLst>
          </p:cNvPr>
          <p:cNvSpPr>
            <a:spLocks noGrp="1"/>
          </p:cNvSpPr>
          <p:nvPr>
            <p:ph type="title"/>
          </p:nvPr>
        </p:nvSpPr>
        <p:spPr>
          <a:xfrm>
            <a:off x="839788" y="365125"/>
            <a:ext cx="10515600" cy="1325563"/>
          </a:xfrm>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467B10E5-8545-344E-AE27-63C375C9126D}"/>
              </a:ext>
            </a:extLst>
          </p:cNvPr>
          <p:cNvSpPr>
            <a:spLocks noGrp="1"/>
          </p:cNvSpPr>
          <p:nvPr>
            <p:ph type="body" idx="1"/>
          </p:nvPr>
        </p:nvSpPr>
        <p:spPr>
          <a:xfrm>
            <a:off x="839788" y="1681163"/>
            <a:ext cx="5157787" cy="823912"/>
          </a:xfrm>
        </p:spPr>
        <p:txBody>
          <a:bodyPr anchor="b"/>
          <a:lstStyle>
            <a:lvl1pPr marL="0" indent="0">
              <a:buNone/>
              <a:defRPr sz="2400" b="1">
                <a:solidFill>
                  <a:schemeClr val="bg2">
                    <a:lumMod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0417E00-95F6-634F-979E-E8040175FE52}"/>
              </a:ext>
            </a:extLst>
          </p:cNvPr>
          <p:cNvSpPr>
            <a:spLocks noGrp="1"/>
          </p:cNvSpPr>
          <p:nvPr>
            <p:ph sz="half" idx="2" hasCustomPrompt="1"/>
          </p:nvPr>
        </p:nvSpPr>
        <p:spPr>
          <a:xfrm>
            <a:off x="839788" y="2505075"/>
            <a:ext cx="5157787" cy="3684588"/>
          </a:xfrm>
        </p:spPr>
        <p:txBody>
          <a:bodyPr/>
          <a:lstStyle>
            <a:lvl1pPr>
              <a:defRPr sz="2400">
                <a:solidFill>
                  <a:schemeClr val="tx1">
                    <a:lumMod val="50000"/>
                  </a:schemeClr>
                </a:solidFill>
                <a:latin typeface="+mj-lt"/>
              </a:defRPr>
            </a:lvl1pPr>
            <a:lvl2pPr>
              <a:defRPr sz="2000">
                <a:solidFill>
                  <a:schemeClr val="tx1">
                    <a:lumMod val="50000"/>
                  </a:schemeClr>
                </a:solidFill>
                <a:latin typeface="+mj-lt"/>
              </a:defRPr>
            </a:lvl2pPr>
            <a:lvl3pPr>
              <a:defRPr sz="1800">
                <a:solidFill>
                  <a:schemeClr val="tx1">
                    <a:lumMod val="50000"/>
                  </a:schemeClr>
                </a:solidFill>
                <a:latin typeface="+mj-lt"/>
              </a:defRPr>
            </a:lvl3pPr>
            <a:lvl4pPr>
              <a:defRPr sz="1400">
                <a:solidFill>
                  <a:schemeClr val="tx1">
                    <a:lumMod val="50000"/>
                  </a:schemeClr>
                </a:solidFill>
                <a:latin typeface="+mj-lt"/>
              </a:defRPr>
            </a:lvl4pPr>
            <a:lvl5pPr>
              <a:defRPr sz="1400">
                <a:solidFill>
                  <a:schemeClr val="tx1">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A779FA47-672B-9941-BD23-97400BFE348C}"/>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2">
                    <a:lumMod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0" name="Sisällön paikkamerkki 3">
            <a:extLst>
              <a:ext uri="{FF2B5EF4-FFF2-40B4-BE49-F238E27FC236}">
                <a16:creationId xmlns:a16="http://schemas.microsoft.com/office/drawing/2014/main" id="{20ABC642-B34E-C349-8393-4C88136BBFEA}"/>
              </a:ext>
            </a:extLst>
          </p:cNvPr>
          <p:cNvSpPr>
            <a:spLocks noGrp="1"/>
          </p:cNvSpPr>
          <p:nvPr>
            <p:ph sz="half" idx="13"/>
          </p:nvPr>
        </p:nvSpPr>
        <p:spPr>
          <a:xfrm>
            <a:off x="6172200" y="2505075"/>
            <a:ext cx="5157787" cy="3684588"/>
          </a:xfrm>
        </p:spPr>
        <p:txBody>
          <a:bodyPr/>
          <a:lstStyle>
            <a:lvl1pPr>
              <a:defRPr sz="2400">
                <a:solidFill>
                  <a:schemeClr val="tx1">
                    <a:lumMod val="50000"/>
                  </a:schemeClr>
                </a:solidFill>
                <a:latin typeface="+mj-lt"/>
              </a:defRPr>
            </a:lvl1pPr>
            <a:lvl2pPr>
              <a:defRPr sz="2000">
                <a:solidFill>
                  <a:schemeClr val="tx1">
                    <a:lumMod val="50000"/>
                  </a:schemeClr>
                </a:solidFill>
                <a:latin typeface="+mj-lt"/>
              </a:defRPr>
            </a:lvl2pPr>
            <a:lvl3pPr>
              <a:defRPr sz="1800">
                <a:solidFill>
                  <a:schemeClr val="tx1">
                    <a:lumMod val="50000"/>
                  </a:schemeClr>
                </a:solidFill>
                <a:latin typeface="+mj-lt"/>
              </a:defRPr>
            </a:lvl3pPr>
            <a:lvl4pPr>
              <a:defRPr sz="1400">
                <a:solidFill>
                  <a:schemeClr val="tx1">
                    <a:lumMod val="50000"/>
                  </a:schemeClr>
                </a:solidFill>
                <a:latin typeface="+mj-lt"/>
              </a:defRPr>
            </a:lvl4pPr>
            <a:lvl5pPr>
              <a:defRPr sz="1400">
                <a:solidFill>
                  <a:schemeClr val="tx1">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1" name="Suora yhdysviiva 10">
            <a:extLst>
              <a:ext uri="{FF2B5EF4-FFF2-40B4-BE49-F238E27FC236}">
                <a16:creationId xmlns:a16="http://schemas.microsoft.com/office/drawing/2014/main" id="{DB6D48FA-CFC2-4B47-887F-6103D02EB56D}"/>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Kuva 12" descr="Kuva, joka sisältää kohteen teksti&#10;&#10;Kuvaus luotu automaattisesti">
            <a:extLst>
              <a:ext uri="{FF2B5EF4-FFF2-40B4-BE49-F238E27FC236}">
                <a16:creationId xmlns:a16="http://schemas.microsoft.com/office/drawing/2014/main" id="{51AA49D0-1388-5440-B6A7-39D6B3A0D6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15" name="Kuva 8">
            <a:extLst>
              <a:ext uri="{FF2B5EF4-FFF2-40B4-BE49-F238E27FC236}">
                <a16:creationId xmlns:a16="http://schemas.microsoft.com/office/drawing/2014/main" id="{3C24E0B4-56D7-40FF-9B02-D27B85C2AF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6" name="Kuva 11">
            <a:extLst>
              <a:ext uri="{FF2B5EF4-FFF2-40B4-BE49-F238E27FC236}">
                <a16:creationId xmlns:a16="http://schemas.microsoft.com/office/drawing/2014/main" id="{6F222E76-8444-46A2-A249-6E06E92087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282425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C46C0E-774A-8444-A7BB-4A704EDBE261}"/>
              </a:ext>
            </a:extLst>
          </p:cNvPr>
          <p:cNvSpPr>
            <a:spLocks noGrp="1"/>
          </p:cNvSpPr>
          <p:nvPr>
            <p:ph type="title"/>
          </p:nvPr>
        </p:nvSpPr>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cxnSp>
        <p:nvCxnSpPr>
          <p:cNvPr id="6" name="Suora yhdysviiva 5">
            <a:extLst>
              <a:ext uri="{FF2B5EF4-FFF2-40B4-BE49-F238E27FC236}">
                <a16:creationId xmlns:a16="http://schemas.microsoft.com/office/drawing/2014/main" id="{45847624-B50A-854C-B1EB-4209E4204CEA}"/>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Kuva 7" descr="Kuva, joka sisältää kohteen teksti&#10;&#10;Kuvaus luotu automaattisesti">
            <a:extLst>
              <a:ext uri="{FF2B5EF4-FFF2-40B4-BE49-F238E27FC236}">
                <a16:creationId xmlns:a16="http://schemas.microsoft.com/office/drawing/2014/main" id="{C5D4A56F-ADC5-2F4E-A84C-34B51F7D48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7" name="Kuva 8">
            <a:extLst>
              <a:ext uri="{FF2B5EF4-FFF2-40B4-BE49-F238E27FC236}">
                <a16:creationId xmlns:a16="http://schemas.microsoft.com/office/drawing/2014/main" id="{3FBFD546-A7BE-42D8-AD4E-200048E0EF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1" name="Kuva 11">
            <a:extLst>
              <a:ext uri="{FF2B5EF4-FFF2-40B4-BE49-F238E27FC236}">
                <a16:creationId xmlns:a16="http://schemas.microsoft.com/office/drawing/2014/main" id="{F6BF81CB-1E75-49A9-978C-2B87A991E5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2627929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erus teksti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C46C0E-774A-8444-A7BB-4A704EDBE261}"/>
              </a:ext>
            </a:extLst>
          </p:cNvPr>
          <p:cNvSpPr>
            <a:spLocks noGrp="1"/>
          </p:cNvSpPr>
          <p:nvPr>
            <p:ph type="title"/>
          </p:nvPr>
        </p:nvSpPr>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cxnSp>
        <p:nvCxnSpPr>
          <p:cNvPr id="6" name="Suora yhdysviiva 5">
            <a:extLst>
              <a:ext uri="{FF2B5EF4-FFF2-40B4-BE49-F238E27FC236}">
                <a16:creationId xmlns:a16="http://schemas.microsoft.com/office/drawing/2014/main" id="{45847624-B50A-854C-B1EB-4209E4204CEA}"/>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Kuva 7" descr="Kuva, joka sisältää kohteen teksti&#10;&#10;Kuvaus luotu automaattisesti">
            <a:extLst>
              <a:ext uri="{FF2B5EF4-FFF2-40B4-BE49-F238E27FC236}">
                <a16:creationId xmlns:a16="http://schemas.microsoft.com/office/drawing/2014/main" id="{C5D4A56F-ADC5-2F4E-A84C-34B51F7D48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sp>
        <p:nvSpPr>
          <p:cNvPr id="4" name="Tekstin paikkamerkki 3">
            <a:extLst>
              <a:ext uri="{FF2B5EF4-FFF2-40B4-BE49-F238E27FC236}">
                <a16:creationId xmlns:a16="http://schemas.microsoft.com/office/drawing/2014/main" id="{1CD30E71-E795-0443-8B20-4C9EBD92D9EF}"/>
              </a:ext>
            </a:extLst>
          </p:cNvPr>
          <p:cNvSpPr>
            <a:spLocks noGrp="1"/>
          </p:cNvSpPr>
          <p:nvPr>
            <p:ph type="body" sz="quarter" idx="10"/>
          </p:nvPr>
        </p:nvSpPr>
        <p:spPr>
          <a:xfrm>
            <a:off x="838200" y="1771650"/>
            <a:ext cx="10515600" cy="4376738"/>
          </a:xfrm>
        </p:spPr>
        <p:txBody>
          <a:bodyPr/>
          <a:lstStyle>
            <a:lvl1pPr marL="0" indent="0">
              <a:lnSpc>
                <a:spcPct val="100000"/>
              </a:lnSpc>
              <a:buFontTx/>
              <a:buNone/>
              <a:defRPr>
                <a:latin typeface="+mn-lt"/>
              </a:defRPr>
            </a:lvl1pPr>
            <a:lvl2pPr marL="457200" indent="0">
              <a:lnSpc>
                <a:spcPct val="100000"/>
              </a:lnSpc>
              <a:buFontTx/>
              <a:buNone/>
              <a:defRPr>
                <a:latin typeface="+mn-lt"/>
              </a:defRPr>
            </a:lvl2pPr>
            <a:lvl3pPr marL="914400" indent="0">
              <a:lnSpc>
                <a:spcPct val="100000"/>
              </a:lnSpc>
              <a:buFontTx/>
              <a:buNone/>
              <a:defRPr>
                <a:latin typeface="+mn-lt"/>
              </a:defRPr>
            </a:lvl3pPr>
            <a:lvl4pPr marL="1371600" indent="0">
              <a:lnSpc>
                <a:spcPct val="100000"/>
              </a:lnSpc>
              <a:buFontTx/>
              <a:buNone/>
              <a:defRPr>
                <a:latin typeface="+mn-lt"/>
              </a:defRPr>
            </a:lvl4pPr>
            <a:lvl5pPr marL="1828800" indent="0">
              <a:lnSpc>
                <a:spcPct val="100000"/>
              </a:lnSpc>
              <a:buFontTx/>
              <a:buNone/>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1" name="Kuva 8">
            <a:extLst>
              <a:ext uri="{FF2B5EF4-FFF2-40B4-BE49-F238E27FC236}">
                <a16:creationId xmlns:a16="http://schemas.microsoft.com/office/drawing/2014/main" id="{F5C9E637-0DB0-4F53-9ED5-8573770CEE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2" name="Kuva 11">
            <a:extLst>
              <a:ext uri="{FF2B5EF4-FFF2-40B4-BE49-F238E27FC236}">
                <a16:creationId xmlns:a16="http://schemas.microsoft.com/office/drawing/2014/main" id="{1133AC6F-35B4-4A69-8ED1-759E60BC20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4069699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cxnSp>
        <p:nvCxnSpPr>
          <p:cNvPr id="5" name="Suora yhdysviiva 4">
            <a:extLst>
              <a:ext uri="{FF2B5EF4-FFF2-40B4-BE49-F238E27FC236}">
                <a16:creationId xmlns:a16="http://schemas.microsoft.com/office/drawing/2014/main" id="{D0D45585-990C-5943-88A5-B24D8497D15D}"/>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Kuva 6" descr="Kuva, joka sisältää kohteen teksti&#10;&#10;Kuvaus luotu automaattisesti">
            <a:extLst>
              <a:ext uri="{FF2B5EF4-FFF2-40B4-BE49-F238E27FC236}">
                <a16:creationId xmlns:a16="http://schemas.microsoft.com/office/drawing/2014/main" id="{6E5A7137-5277-534C-8ACD-0CE1D58440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6" name="Kuva 8">
            <a:extLst>
              <a:ext uri="{FF2B5EF4-FFF2-40B4-BE49-F238E27FC236}">
                <a16:creationId xmlns:a16="http://schemas.microsoft.com/office/drawing/2014/main" id="{E958F13C-5AED-4B3D-A7DF-C43CC6A778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0" name="Kuva 11">
            <a:extLst>
              <a:ext uri="{FF2B5EF4-FFF2-40B4-BE49-F238E27FC236}">
                <a16:creationId xmlns:a16="http://schemas.microsoft.com/office/drawing/2014/main" id="{00650DE8-6BC7-4A55-BD87-21A78A8A83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2871477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7214B5-5698-074E-8909-39E535B462E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0E9C40A2-DD92-B64F-9CB4-4EF25E8D76A9}"/>
              </a:ext>
            </a:extLst>
          </p:cNvPr>
          <p:cNvSpPr>
            <a:spLocks noGrp="1"/>
          </p:cNvSpPr>
          <p:nvPr>
            <p:ph idx="1"/>
          </p:nvPr>
        </p:nvSpPr>
        <p:spPr>
          <a:xfrm>
            <a:off x="5183188" y="457201"/>
            <a:ext cx="6172200" cy="5403850"/>
          </a:xfrm>
        </p:spPr>
        <p:txBody>
          <a:bodyPr/>
          <a:lstStyle>
            <a:lvl1pPr>
              <a:defRPr sz="2800" b="1">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C3384DF-43F2-6241-A1FD-E15B28F5AF98}"/>
              </a:ext>
            </a:extLst>
          </p:cNvPr>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02511377-4EF8-7E41-A8F7-4F023C6CCC26}"/>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teksti&#10;&#10;Kuvaus luotu automaattisesti">
            <a:extLst>
              <a:ext uri="{FF2B5EF4-FFF2-40B4-BE49-F238E27FC236}">
                <a16:creationId xmlns:a16="http://schemas.microsoft.com/office/drawing/2014/main" id="{5833263F-F556-DF48-AAF9-D406D460CB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9" name="Kuva 8">
            <a:extLst>
              <a:ext uri="{FF2B5EF4-FFF2-40B4-BE49-F238E27FC236}">
                <a16:creationId xmlns:a16="http://schemas.microsoft.com/office/drawing/2014/main" id="{4BD3DA4A-8B86-4718-A496-535782084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A3BB579B-DF36-432D-AD1D-2A4A50D9D1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2030012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863D07-7F5F-4149-80A9-5A3D0D7D5D0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38A12784-81C0-3D43-B48D-B598581FEC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D5A3076A-195E-DB4A-B006-7B30CDB381AC}"/>
              </a:ext>
            </a:extLst>
          </p:cNvPr>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A1B18AC7-B9DA-2247-8611-1D0312FDF8A8}"/>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teksti&#10;&#10;Kuvaus luotu automaattisesti">
            <a:extLst>
              <a:ext uri="{FF2B5EF4-FFF2-40B4-BE49-F238E27FC236}">
                <a16:creationId xmlns:a16="http://schemas.microsoft.com/office/drawing/2014/main" id="{40EF732B-6484-DE40-AF33-1CB40E54A5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9" name="Kuva 8">
            <a:extLst>
              <a:ext uri="{FF2B5EF4-FFF2-40B4-BE49-F238E27FC236}">
                <a16:creationId xmlns:a16="http://schemas.microsoft.com/office/drawing/2014/main" id="{93BAFCCE-A8E8-4B7A-87D1-234728377D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C7D1F53E-8748-47FF-9F33-D060252C7FA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1099707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ukodia VER2">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0862EB82-5088-074B-AC29-D6D9813FC6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855" y="0"/>
            <a:ext cx="10157988" cy="6872144"/>
          </a:xfrm>
          <a:prstGeom prst="rect">
            <a:avLst/>
          </a:prstGeom>
        </p:spPr>
      </p:pic>
      <p:pic>
        <p:nvPicPr>
          <p:cNvPr id="3" name="Kuva 2">
            <a:extLst>
              <a:ext uri="{FF2B5EF4-FFF2-40B4-BE49-F238E27FC236}">
                <a16:creationId xmlns:a16="http://schemas.microsoft.com/office/drawing/2014/main" id="{C116F597-A0DD-514C-A7AC-3AE7FC52DD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04019" y="6199219"/>
            <a:ext cx="445739" cy="461659"/>
          </a:xfrm>
          <a:prstGeom prst="rect">
            <a:avLst/>
          </a:prstGeom>
        </p:spPr>
      </p:pic>
      <p:pic>
        <p:nvPicPr>
          <p:cNvPr id="4" name="Kuva 3">
            <a:extLst>
              <a:ext uri="{FF2B5EF4-FFF2-40B4-BE49-F238E27FC236}">
                <a16:creationId xmlns:a16="http://schemas.microsoft.com/office/drawing/2014/main" id="{A73C1440-2CEE-B049-8AC6-BEA623BDD9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5182" y="6166563"/>
            <a:ext cx="586639" cy="414586"/>
          </a:xfrm>
          <a:prstGeom prst="rect">
            <a:avLst/>
          </a:prstGeom>
        </p:spPr>
      </p:pic>
      <p:pic>
        <p:nvPicPr>
          <p:cNvPr id="7" name="Kuva 6" descr="Kuva, joka sisältää kohteen teksti&#10;&#10;Kuvaus luotu automaattisesti">
            <a:extLst>
              <a:ext uri="{FF2B5EF4-FFF2-40B4-BE49-F238E27FC236}">
                <a16:creationId xmlns:a16="http://schemas.microsoft.com/office/drawing/2014/main" id="{79B4FE6B-3D6D-3A41-9242-12897542E45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84057" y="2982710"/>
            <a:ext cx="5660270" cy="1245257"/>
          </a:xfrm>
          <a:prstGeom prst="rect">
            <a:avLst/>
          </a:prstGeom>
        </p:spPr>
      </p:pic>
    </p:spTree>
    <p:extLst>
      <p:ext uri="{BB962C8B-B14F-4D97-AF65-F5344CB8AC3E}">
        <p14:creationId xmlns:p14="http://schemas.microsoft.com/office/powerpoint/2010/main" val="4230137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ukodia VER2">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0862EB82-5088-074B-AC29-D6D9813FC6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4704"/>
          <a:stretch/>
        </p:blipFill>
        <p:spPr>
          <a:xfrm>
            <a:off x="-1" y="0"/>
            <a:ext cx="7648543" cy="6872144"/>
          </a:xfrm>
          <a:prstGeom prst="rect">
            <a:avLst/>
          </a:prstGeom>
        </p:spPr>
      </p:pic>
      <p:pic>
        <p:nvPicPr>
          <p:cNvPr id="3" name="Kuva 2">
            <a:extLst>
              <a:ext uri="{FF2B5EF4-FFF2-40B4-BE49-F238E27FC236}">
                <a16:creationId xmlns:a16="http://schemas.microsoft.com/office/drawing/2014/main" id="{C116F597-A0DD-514C-A7AC-3AE7FC52DD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81821" y="5983758"/>
            <a:ext cx="757099" cy="784140"/>
          </a:xfrm>
          <a:prstGeom prst="rect">
            <a:avLst/>
          </a:prstGeom>
        </p:spPr>
      </p:pic>
      <p:pic>
        <p:nvPicPr>
          <p:cNvPr id="4" name="Kuva 3">
            <a:extLst>
              <a:ext uri="{FF2B5EF4-FFF2-40B4-BE49-F238E27FC236}">
                <a16:creationId xmlns:a16="http://schemas.microsoft.com/office/drawing/2014/main" id="{A73C1440-2CEE-B049-8AC6-BEA623BDD9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85400" y="5876964"/>
            <a:ext cx="996421" cy="704185"/>
          </a:xfrm>
          <a:prstGeom prst="rect">
            <a:avLst/>
          </a:prstGeom>
        </p:spPr>
      </p:pic>
      <p:pic>
        <p:nvPicPr>
          <p:cNvPr id="5" name="Kuva 4" descr="Kuva, joka sisältää kohteen teksti&#10;&#10;Kuvaus luotu automaattisesti">
            <a:extLst>
              <a:ext uri="{FF2B5EF4-FFF2-40B4-BE49-F238E27FC236}">
                <a16:creationId xmlns:a16="http://schemas.microsoft.com/office/drawing/2014/main" id="{72E84590-9F6A-B649-5AFC-D6AC59ABC875}"/>
              </a:ext>
            </a:extLst>
          </p:cNvPr>
          <p:cNvPicPr>
            <a:picLocks noChangeAspect="1"/>
          </p:cNvPicPr>
          <p:nvPr userDrawn="1"/>
        </p:nvPicPr>
        <p:blipFill>
          <a:blip r:embed="rId5"/>
          <a:stretch>
            <a:fillRect/>
          </a:stretch>
        </p:blipFill>
        <p:spPr>
          <a:xfrm>
            <a:off x="8312150" y="90102"/>
            <a:ext cx="3746500" cy="929259"/>
          </a:xfrm>
          <a:prstGeom prst="rect">
            <a:avLst/>
          </a:prstGeom>
        </p:spPr>
      </p:pic>
    </p:spTree>
    <p:extLst>
      <p:ext uri="{BB962C8B-B14F-4D97-AF65-F5344CB8AC3E}">
        <p14:creationId xmlns:p14="http://schemas.microsoft.com/office/powerpoint/2010/main" val="2307827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aukodia VER2">
    <p:bg>
      <p:bgPr>
        <a:solidFill>
          <a:schemeClr val="bg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70094E1-C161-8B42-BDF9-5CEADDF185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Kuva 2">
            <a:extLst>
              <a:ext uri="{FF2B5EF4-FFF2-40B4-BE49-F238E27FC236}">
                <a16:creationId xmlns:a16="http://schemas.microsoft.com/office/drawing/2014/main" id="{C116F597-A0DD-514C-A7AC-3AE7FC52DD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04019" y="332573"/>
            <a:ext cx="445739" cy="461659"/>
          </a:xfrm>
          <a:prstGeom prst="rect">
            <a:avLst/>
          </a:prstGeom>
        </p:spPr>
      </p:pic>
      <p:pic>
        <p:nvPicPr>
          <p:cNvPr id="4" name="Kuva 3">
            <a:extLst>
              <a:ext uri="{FF2B5EF4-FFF2-40B4-BE49-F238E27FC236}">
                <a16:creationId xmlns:a16="http://schemas.microsoft.com/office/drawing/2014/main" id="{A73C1440-2CEE-B049-8AC6-BEA623BDD9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5182" y="299917"/>
            <a:ext cx="586639" cy="414586"/>
          </a:xfrm>
          <a:prstGeom prst="rect">
            <a:avLst/>
          </a:prstGeom>
        </p:spPr>
      </p:pic>
      <p:pic>
        <p:nvPicPr>
          <p:cNvPr id="7" name="Kuva 6" descr="Kuva, joka sisältää kohteen teksti&#10;&#10;Kuvaus luotu automaattisesti">
            <a:extLst>
              <a:ext uri="{FF2B5EF4-FFF2-40B4-BE49-F238E27FC236}">
                <a16:creationId xmlns:a16="http://schemas.microsoft.com/office/drawing/2014/main" id="{79B4FE6B-3D6D-3A41-9242-12897542E45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41304" y="4944605"/>
            <a:ext cx="6856349" cy="1508394"/>
          </a:xfrm>
          <a:prstGeom prst="rect">
            <a:avLst/>
          </a:prstGeom>
        </p:spPr>
      </p:pic>
    </p:spTree>
    <p:extLst>
      <p:ext uri="{BB962C8B-B14F-4D97-AF65-F5344CB8AC3E}">
        <p14:creationId xmlns:p14="http://schemas.microsoft.com/office/powerpoint/2010/main" val="2641001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aukodia VER2">
    <p:bg>
      <p:bgPr>
        <a:solidFill>
          <a:schemeClr val="bg1"/>
        </a:solidFill>
        <a:effectLst/>
      </p:bgPr>
    </p:bg>
    <p:spTree>
      <p:nvGrpSpPr>
        <p:cNvPr id="1" name=""/>
        <p:cNvGrpSpPr/>
        <p:nvPr/>
      </p:nvGrpSpPr>
      <p:grpSpPr>
        <a:xfrm>
          <a:off x="0" y="0"/>
          <a:ext cx="0" cy="0"/>
          <a:chOff x="0" y="0"/>
          <a:chExt cx="0" cy="0"/>
        </a:xfrm>
      </p:grpSpPr>
      <p:pic>
        <p:nvPicPr>
          <p:cNvPr id="6" name="Kuva 5" descr="Kuva, joka sisältää kohteen lelu&#10;&#10;Kuvaus luotu automaattisesti">
            <a:extLst>
              <a:ext uri="{FF2B5EF4-FFF2-40B4-BE49-F238E27FC236}">
                <a16:creationId xmlns:a16="http://schemas.microsoft.com/office/drawing/2014/main" id="{4558D97D-06A8-7741-98F8-2E534E6C0649}"/>
              </a:ext>
            </a:extLst>
          </p:cNvPr>
          <p:cNvPicPr>
            <a:picLocks noChangeAspect="1"/>
          </p:cNvPicPr>
          <p:nvPr userDrawn="1"/>
        </p:nvPicPr>
        <p:blipFill>
          <a:blip r:embed="rId2" cstate="screen">
            <a:alphaModFix amt="12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Kuva 2">
            <a:extLst>
              <a:ext uri="{FF2B5EF4-FFF2-40B4-BE49-F238E27FC236}">
                <a16:creationId xmlns:a16="http://schemas.microsoft.com/office/drawing/2014/main" id="{C116F597-A0DD-514C-A7AC-3AE7FC52DD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5500" y="6181112"/>
            <a:ext cx="445739" cy="461659"/>
          </a:xfrm>
          <a:prstGeom prst="rect">
            <a:avLst/>
          </a:prstGeom>
        </p:spPr>
      </p:pic>
      <p:pic>
        <p:nvPicPr>
          <p:cNvPr id="4" name="Kuva 3">
            <a:extLst>
              <a:ext uri="{FF2B5EF4-FFF2-40B4-BE49-F238E27FC236}">
                <a16:creationId xmlns:a16="http://schemas.microsoft.com/office/drawing/2014/main" id="{A73C1440-2CEE-B049-8AC6-BEA623BDD9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76663" y="6148456"/>
            <a:ext cx="586639" cy="414586"/>
          </a:xfrm>
          <a:prstGeom prst="rect">
            <a:avLst/>
          </a:prstGeom>
        </p:spPr>
      </p:pic>
      <p:pic>
        <p:nvPicPr>
          <p:cNvPr id="7" name="Kuva 6" descr="Kuva, joka sisältää kohteen teksti&#10;&#10;Kuvaus luotu automaattisesti">
            <a:extLst>
              <a:ext uri="{FF2B5EF4-FFF2-40B4-BE49-F238E27FC236}">
                <a16:creationId xmlns:a16="http://schemas.microsoft.com/office/drawing/2014/main" id="{79B4FE6B-3D6D-3A41-9242-12897542E45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99781" y="2473007"/>
            <a:ext cx="9582040" cy="2108045"/>
          </a:xfrm>
          <a:prstGeom prst="rect">
            <a:avLst/>
          </a:prstGeom>
          <a:effectLst>
            <a:glow rad="101600">
              <a:schemeClr val="bg1">
                <a:lumMod val="95000"/>
                <a:alpha val="60000"/>
              </a:schemeClr>
            </a:glow>
          </a:effectLst>
        </p:spPr>
      </p:pic>
    </p:spTree>
    <p:extLst>
      <p:ext uri="{BB962C8B-B14F-4D97-AF65-F5344CB8AC3E}">
        <p14:creationId xmlns:p14="http://schemas.microsoft.com/office/powerpoint/2010/main" val="1982976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VER3">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2C9CA9B8-BA1B-5942-85B3-9B6C350AE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5842" y="5430221"/>
            <a:ext cx="1466886" cy="517725"/>
          </a:xfrm>
          <a:prstGeom prst="rect">
            <a:avLst/>
          </a:prstGeom>
        </p:spPr>
      </p:pic>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1524000" y="1384028"/>
            <a:ext cx="9144000" cy="2387600"/>
          </a:xfrm>
        </p:spPr>
        <p:txBody>
          <a:bodyPr anchor="b"/>
          <a:lstStyle>
            <a:lvl1pPr algn="ctr">
              <a:defRPr sz="6000" b="1" i="0">
                <a:solidFill>
                  <a:schemeClr val="bg2">
                    <a:lumMod val="25000"/>
                  </a:schemeClr>
                </a:solidFill>
                <a:latin typeface="Calibri Light" panose="020F0302020204030204" pitchFamily="34" charset="0"/>
                <a:cs typeface="Calibri Light" panose="020F03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A50059D5-0B94-4546-B426-91158762BA12}"/>
              </a:ext>
            </a:extLst>
          </p:cNvPr>
          <p:cNvSpPr>
            <a:spLocks noGrp="1"/>
          </p:cNvSpPr>
          <p:nvPr>
            <p:ph type="subTitle" idx="1"/>
          </p:nvPr>
        </p:nvSpPr>
        <p:spPr>
          <a:xfrm>
            <a:off x="1523999" y="3925693"/>
            <a:ext cx="9144000" cy="724636"/>
          </a:xfrm>
        </p:spPr>
        <p:txBody>
          <a:bodyPr/>
          <a:lstStyle>
            <a:lvl1pPr marL="0" indent="0" algn="ctr">
              <a:buNone/>
              <a:defRPr sz="240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cxnSp>
        <p:nvCxnSpPr>
          <p:cNvPr id="19" name="Suora yhdysviiva 18">
            <a:extLst>
              <a:ext uri="{FF2B5EF4-FFF2-40B4-BE49-F238E27FC236}">
                <a16:creationId xmlns:a16="http://schemas.microsoft.com/office/drawing/2014/main" id="{C857E565-C859-204D-952B-D66DED6905B0}"/>
              </a:ext>
            </a:extLst>
          </p:cNvPr>
          <p:cNvCxnSpPr>
            <a:cxnSpLocks/>
          </p:cNvCxnSpPr>
          <p:nvPr userDrawn="1"/>
        </p:nvCxnSpPr>
        <p:spPr>
          <a:xfrm>
            <a:off x="661639" y="6254839"/>
            <a:ext cx="10786946"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8EEC92EC-2A01-1C41-B6E3-10FC29842C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6939" y="5535746"/>
            <a:ext cx="445739" cy="461659"/>
          </a:xfrm>
          <a:prstGeom prst="rect">
            <a:avLst/>
          </a:prstGeom>
        </p:spPr>
      </p:pic>
      <p:pic>
        <p:nvPicPr>
          <p:cNvPr id="6" name="Kuva 5">
            <a:extLst>
              <a:ext uri="{FF2B5EF4-FFF2-40B4-BE49-F238E27FC236}">
                <a16:creationId xmlns:a16="http://schemas.microsoft.com/office/drawing/2014/main" id="{7B737D63-0013-974C-9597-BCFE2AED287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09135" y="4987536"/>
            <a:ext cx="1161347" cy="290337"/>
          </a:xfrm>
          <a:prstGeom prst="rect">
            <a:avLst/>
          </a:prstGeom>
        </p:spPr>
      </p:pic>
      <p:pic>
        <p:nvPicPr>
          <p:cNvPr id="10" name="Kuva 9">
            <a:extLst>
              <a:ext uri="{FF2B5EF4-FFF2-40B4-BE49-F238E27FC236}">
                <a16:creationId xmlns:a16="http://schemas.microsoft.com/office/drawing/2014/main" id="{AF15332C-5089-054C-9E78-AA04AF163F0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54804" y="4787253"/>
            <a:ext cx="1727227" cy="690891"/>
          </a:xfrm>
          <a:prstGeom prst="rect">
            <a:avLst/>
          </a:prstGeom>
        </p:spPr>
      </p:pic>
      <p:pic>
        <p:nvPicPr>
          <p:cNvPr id="15" name="Kuva 14">
            <a:extLst>
              <a:ext uri="{FF2B5EF4-FFF2-40B4-BE49-F238E27FC236}">
                <a16:creationId xmlns:a16="http://schemas.microsoft.com/office/drawing/2014/main" id="{9677487E-D947-B54E-AD73-779DE1FB008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58657" y="4922630"/>
            <a:ext cx="635029" cy="413604"/>
          </a:xfrm>
          <a:prstGeom prst="rect">
            <a:avLst/>
          </a:prstGeom>
        </p:spPr>
      </p:pic>
      <p:pic>
        <p:nvPicPr>
          <p:cNvPr id="17" name="Kuva 16">
            <a:extLst>
              <a:ext uri="{FF2B5EF4-FFF2-40B4-BE49-F238E27FC236}">
                <a16:creationId xmlns:a16="http://schemas.microsoft.com/office/drawing/2014/main" id="{094391A4-FD86-634B-B541-7A78EA13A93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655954" y="5498305"/>
            <a:ext cx="586639" cy="414586"/>
          </a:xfrm>
          <a:prstGeom prst="rect">
            <a:avLst/>
          </a:prstGeom>
        </p:spPr>
      </p:pic>
      <p:pic>
        <p:nvPicPr>
          <p:cNvPr id="20" name="Kuva 19">
            <a:extLst>
              <a:ext uri="{FF2B5EF4-FFF2-40B4-BE49-F238E27FC236}">
                <a16:creationId xmlns:a16="http://schemas.microsoft.com/office/drawing/2014/main" id="{AFB2AA5E-70AE-7448-A24D-5D612DF6D88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742249" y="4729663"/>
            <a:ext cx="1466886" cy="825123"/>
          </a:xfrm>
          <a:prstGeom prst="rect">
            <a:avLst/>
          </a:prstGeom>
        </p:spPr>
      </p:pic>
      <p:pic>
        <p:nvPicPr>
          <p:cNvPr id="24" name="Kuva 23" descr="Kuva, joka sisältää kohteen teksti&#10;&#10;Kuvaus luotu automaattisesti">
            <a:extLst>
              <a:ext uri="{FF2B5EF4-FFF2-40B4-BE49-F238E27FC236}">
                <a16:creationId xmlns:a16="http://schemas.microsoft.com/office/drawing/2014/main" id="{C301ACFB-58A6-3B4F-8640-1EF2823698F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741451" y="4841344"/>
            <a:ext cx="1034391" cy="410883"/>
          </a:xfrm>
          <a:prstGeom prst="rect">
            <a:avLst/>
          </a:prstGeom>
        </p:spPr>
      </p:pic>
      <p:sp>
        <p:nvSpPr>
          <p:cNvPr id="16" name="Tekstiruutu 13">
            <a:extLst>
              <a:ext uri="{FF2B5EF4-FFF2-40B4-BE49-F238E27FC236}">
                <a16:creationId xmlns:a16="http://schemas.microsoft.com/office/drawing/2014/main" id="{5C5723A6-D430-47E4-B74B-C35A457A57DE}"/>
              </a:ext>
            </a:extLst>
          </p:cNvPr>
          <p:cNvSpPr txBox="1"/>
          <p:nvPr userDrawn="1"/>
        </p:nvSpPr>
        <p:spPr>
          <a:xfrm>
            <a:off x="2371724" y="6363097"/>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pic>
        <p:nvPicPr>
          <p:cNvPr id="8" name="Kuva 7" descr="Kuva, joka sisältää kohteen teksti&#10;&#10;Kuvaus luotu automaattisesti">
            <a:extLst>
              <a:ext uri="{FF2B5EF4-FFF2-40B4-BE49-F238E27FC236}">
                <a16:creationId xmlns:a16="http://schemas.microsoft.com/office/drawing/2014/main" id="{2616AAFF-41B5-07F9-AA98-CD439522C4F0}"/>
              </a:ext>
            </a:extLst>
          </p:cNvPr>
          <p:cNvPicPr>
            <a:picLocks noChangeAspect="1"/>
          </p:cNvPicPr>
          <p:nvPr userDrawn="1"/>
        </p:nvPicPr>
        <p:blipFill>
          <a:blip r:embed="rId10"/>
          <a:stretch>
            <a:fillRect/>
          </a:stretch>
        </p:blipFill>
        <p:spPr>
          <a:xfrm>
            <a:off x="204438" y="156349"/>
            <a:ext cx="4617767" cy="1145362"/>
          </a:xfrm>
          <a:prstGeom prst="rect">
            <a:avLst/>
          </a:prstGeom>
        </p:spPr>
      </p:pic>
    </p:spTree>
    <p:extLst>
      <p:ext uri="{BB962C8B-B14F-4D97-AF65-F5344CB8AC3E}">
        <p14:creationId xmlns:p14="http://schemas.microsoft.com/office/powerpoint/2010/main" val="803566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F8E3B5-75C4-8247-A919-AB595D0BED71}"/>
              </a:ext>
            </a:extLst>
          </p:cNvPr>
          <p:cNvSpPr>
            <a:spLocks noGrp="1"/>
          </p:cNvSpPr>
          <p:nvPr>
            <p:ph type="title"/>
          </p:nvPr>
        </p:nvSpPr>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677726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yhjä sivu">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609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PPUDIA_webosoittee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702527" y="2480856"/>
            <a:ext cx="10786946" cy="2099346"/>
          </a:xfrm>
        </p:spPr>
        <p:txBody>
          <a:bodyPr anchor="ctr"/>
          <a:lstStyle>
            <a:lvl1pPr algn="ctr">
              <a:defRPr sz="6000" b="0">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Tekstiruutu 3">
            <a:extLst>
              <a:ext uri="{FF2B5EF4-FFF2-40B4-BE49-F238E27FC236}">
                <a16:creationId xmlns:a16="http://schemas.microsoft.com/office/drawing/2014/main" id="{D77376A1-3C14-9C46-86E5-94B9153BEFFE}"/>
              </a:ext>
            </a:extLst>
          </p:cNvPr>
          <p:cNvSpPr txBox="1"/>
          <p:nvPr userDrawn="1"/>
        </p:nvSpPr>
        <p:spPr>
          <a:xfrm>
            <a:off x="4472800" y="5663189"/>
            <a:ext cx="3246402" cy="369332"/>
          </a:xfrm>
          <a:prstGeom prst="rect">
            <a:avLst/>
          </a:prstGeom>
          <a:noFill/>
        </p:spPr>
        <p:txBody>
          <a:bodyPr wrap="none" rtlCol="0">
            <a:spAutoFit/>
          </a:bodyPr>
          <a:lstStyle/>
          <a:p>
            <a:pPr algn="ctr"/>
            <a:r>
              <a:rPr lang="en-GB" sz="1800" b="1" kern="1200">
                <a:solidFill>
                  <a:schemeClr val="bg2">
                    <a:lumMod val="50000"/>
                  </a:schemeClr>
                </a:solidFill>
                <a:effectLst/>
                <a:latin typeface="Lato" panose="020F0502020204030203" pitchFamily="34" charset="77"/>
                <a:ea typeface="+mn-ea"/>
                <a:cs typeface="+mn-cs"/>
              </a:rPr>
              <a:t>•  </a:t>
            </a:r>
            <a:r>
              <a:rPr lang="en-GB" sz="1800" b="1" kern="1200" err="1">
                <a:solidFill>
                  <a:schemeClr val="bg2">
                    <a:lumMod val="50000"/>
                  </a:schemeClr>
                </a:solidFill>
                <a:effectLst/>
                <a:latin typeface="Lato" panose="020F0502020204030203" pitchFamily="34" charset="77"/>
                <a:ea typeface="+mn-ea"/>
                <a:cs typeface="+mn-cs"/>
              </a:rPr>
              <a:t>jyu.wisdom.fi</a:t>
            </a:r>
            <a:r>
              <a:rPr lang="en-GB" sz="1800" b="1" kern="1200">
                <a:solidFill>
                  <a:schemeClr val="bg2">
                    <a:lumMod val="50000"/>
                  </a:schemeClr>
                </a:solidFill>
                <a:effectLst/>
                <a:latin typeface="Lato" panose="020F0502020204030203" pitchFamily="34" charset="77"/>
                <a:ea typeface="+mn-ea"/>
                <a:cs typeface="+mn-cs"/>
              </a:rPr>
              <a:t>/</a:t>
            </a:r>
            <a:r>
              <a:rPr lang="en-GB" sz="1800" b="1" kern="1200" err="1">
                <a:solidFill>
                  <a:schemeClr val="bg2">
                    <a:lumMod val="50000"/>
                  </a:schemeClr>
                </a:solidFill>
                <a:effectLst/>
                <a:latin typeface="Lato" panose="020F0502020204030203" pitchFamily="34" charset="77"/>
                <a:ea typeface="+mn-ea"/>
                <a:cs typeface="+mn-cs"/>
              </a:rPr>
              <a:t>polkukartta</a:t>
            </a:r>
            <a:r>
              <a:rPr lang="en-GB" sz="1800" b="1" kern="1200">
                <a:solidFill>
                  <a:schemeClr val="bg2">
                    <a:lumMod val="50000"/>
                  </a:schemeClr>
                </a:solidFill>
                <a:effectLst/>
                <a:latin typeface="Lato" panose="020F0502020204030203" pitchFamily="34" charset="77"/>
                <a:ea typeface="+mn-ea"/>
                <a:cs typeface="+mn-cs"/>
              </a:rPr>
              <a:t> •</a:t>
            </a:r>
            <a:endParaRPr lang="fi-FI">
              <a:solidFill>
                <a:schemeClr val="bg2">
                  <a:lumMod val="50000"/>
                </a:schemeClr>
              </a:solidFill>
              <a:latin typeface="Lato" panose="020F0502020204030203" pitchFamily="34" charset="77"/>
            </a:endParaRPr>
          </a:p>
        </p:txBody>
      </p:sp>
      <p:pic>
        <p:nvPicPr>
          <p:cNvPr id="7" name="Kuva 6" descr="Kuva, joka sisältää kohteen teksti&#10;&#10;Kuvaus luotu automaattisesti">
            <a:extLst>
              <a:ext uri="{FF2B5EF4-FFF2-40B4-BE49-F238E27FC236}">
                <a16:creationId xmlns:a16="http://schemas.microsoft.com/office/drawing/2014/main" id="{49EFBCB6-B518-C04D-B2FA-1CA973024D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5835" y="662784"/>
            <a:ext cx="7967078" cy="1752757"/>
          </a:xfrm>
          <a:prstGeom prst="rect">
            <a:avLst/>
          </a:prstGeom>
        </p:spPr>
      </p:pic>
    </p:spTree>
    <p:extLst>
      <p:ext uri="{BB962C8B-B14F-4D97-AF65-F5344CB8AC3E}">
        <p14:creationId xmlns:p14="http://schemas.microsoft.com/office/powerpoint/2010/main" val="4137955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LOPPUDIA_webosoitteell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98F16DE-DC00-5642-890A-08D89582C0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kstiruutu 3">
            <a:extLst>
              <a:ext uri="{FF2B5EF4-FFF2-40B4-BE49-F238E27FC236}">
                <a16:creationId xmlns:a16="http://schemas.microsoft.com/office/drawing/2014/main" id="{D77376A1-3C14-9C46-86E5-94B9153BEFFE}"/>
              </a:ext>
            </a:extLst>
          </p:cNvPr>
          <p:cNvSpPr txBox="1"/>
          <p:nvPr userDrawn="1"/>
        </p:nvSpPr>
        <p:spPr>
          <a:xfrm>
            <a:off x="5249012" y="5088047"/>
            <a:ext cx="6551116" cy="584775"/>
          </a:xfrm>
          <a:prstGeom prst="rect">
            <a:avLst/>
          </a:prstGeom>
          <a:noFill/>
        </p:spPr>
        <p:txBody>
          <a:bodyPr wrap="square" rtlCol="0">
            <a:spAutoFit/>
          </a:bodyPr>
          <a:lstStyle/>
          <a:p>
            <a:pPr algn="ctr"/>
            <a:r>
              <a:rPr lang="en-GB" sz="3200" b="1" kern="1200" dirty="0">
                <a:solidFill>
                  <a:schemeClr val="bg2">
                    <a:lumMod val="50000"/>
                  </a:schemeClr>
                </a:solidFill>
                <a:effectLst/>
                <a:latin typeface="Calibri" panose="020F0502020204030204" pitchFamily="34" charset="0"/>
                <a:ea typeface="+mn-ea"/>
                <a:cs typeface="Calibri" panose="020F0502020204030204" pitchFamily="34" charset="0"/>
              </a:rPr>
              <a:t>•  jyu.fi/wisdom/</a:t>
            </a:r>
            <a:r>
              <a:rPr lang="en-GB" sz="3200" b="1" kern="1200" dirty="0" err="1">
                <a:solidFill>
                  <a:schemeClr val="bg2">
                    <a:lumMod val="50000"/>
                  </a:schemeClr>
                </a:solidFill>
                <a:effectLst/>
                <a:latin typeface="Calibri" panose="020F0502020204030204" pitchFamily="34" charset="0"/>
                <a:ea typeface="+mn-ea"/>
                <a:cs typeface="Calibri" panose="020F0502020204030204" pitchFamily="34" charset="0"/>
              </a:rPr>
              <a:t>polkukartta</a:t>
            </a:r>
            <a:r>
              <a:rPr lang="en-GB" sz="3200" b="1" kern="1200" dirty="0">
                <a:solidFill>
                  <a:schemeClr val="bg2">
                    <a:lumMod val="50000"/>
                  </a:schemeClr>
                </a:solidFill>
                <a:effectLst/>
                <a:latin typeface="Calibri" panose="020F0502020204030204" pitchFamily="34" charset="0"/>
                <a:ea typeface="+mn-ea"/>
                <a:cs typeface="Calibri" panose="020F0502020204030204" pitchFamily="34" charset="0"/>
              </a:rPr>
              <a:t> •</a:t>
            </a:r>
            <a:endParaRPr lang="fi-FI" sz="3200" dirty="0">
              <a:solidFill>
                <a:schemeClr val="bg2">
                  <a:lumMod val="50000"/>
                </a:schemeClr>
              </a:solidFill>
              <a:latin typeface="Calibri" panose="020F0502020204030204" pitchFamily="34" charset="0"/>
              <a:cs typeface="Calibri" panose="020F0502020204030204" pitchFamily="34" charset="0"/>
            </a:endParaRPr>
          </a:p>
        </p:txBody>
      </p:sp>
      <p:pic>
        <p:nvPicPr>
          <p:cNvPr id="7" name="Kuva 6" descr="Kuva, joka sisältää kohteen teksti&#10;&#10;Kuvaus luotu automaattisesti">
            <a:extLst>
              <a:ext uri="{FF2B5EF4-FFF2-40B4-BE49-F238E27FC236}">
                <a16:creationId xmlns:a16="http://schemas.microsoft.com/office/drawing/2014/main" id="{49EFBCB6-B518-C04D-B2FA-1CA973024D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26258" y="495141"/>
            <a:ext cx="6851769" cy="1507390"/>
          </a:xfrm>
          <a:prstGeom prst="rect">
            <a:avLst/>
          </a:prstGeom>
        </p:spPr>
      </p:pic>
    </p:spTree>
    <p:extLst>
      <p:ext uri="{BB962C8B-B14F-4D97-AF65-F5344CB8AC3E}">
        <p14:creationId xmlns:p14="http://schemas.microsoft.com/office/powerpoint/2010/main" val="1063447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LOPPUDIA_webosoitteell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98F16DE-DC00-5642-890A-08D89582C0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kstiruutu 3">
            <a:extLst>
              <a:ext uri="{FF2B5EF4-FFF2-40B4-BE49-F238E27FC236}">
                <a16:creationId xmlns:a16="http://schemas.microsoft.com/office/drawing/2014/main" id="{D77376A1-3C14-9C46-86E5-94B9153BEFFE}"/>
              </a:ext>
            </a:extLst>
          </p:cNvPr>
          <p:cNvSpPr txBox="1"/>
          <p:nvPr userDrawn="1"/>
        </p:nvSpPr>
        <p:spPr>
          <a:xfrm>
            <a:off x="5249012" y="5088047"/>
            <a:ext cx="6551116" cy="584775"/>
          </a:xfrm>
          <a:prstGeom prst="rect">
            <a:avLst/>
          </a:prstGeom>
          <a:noFill/>
        </p:spPr>
        <p:txBody>
          <a:bodyPr wrap="square" rtlCol="0">
            <a:spAutoFit/>
          </a:bodyPr>
          <a:lstStyle/>
          <a:p>
            <a:pPr algn="ctr"/>
            <a:r>
              <a:rPr lang="en-GB" sz="3200" b="1" kern="1200">
                <a:solidFill>
                  <a:schemeClr val="bg2">
                    <a:lumMod val="50000"/>
                  </a:schemeClr>
                </a:solidFill>
                <a:effectLst/>
                <a:latin typeface="Calibri" panose="020F0502020204030204" pitchFamily="34" charset="0"/>
                <a:ea typeface="+mn-ea"/>
                <a:cs typeface="Calibri" panose="020F0502020204030204" pitchFamily="34" charset="0"/>
              </a:rPr>
              <a:t>•  </a:t>
            </a:r>
            <a:r>
              <a:rPr lang="en-GB" sz="3200" b="1" kern="1200" err="1">
                <a:solidFill>
                  <a:schemeClr val="bg2">
                    <a:lumMod val="50000"/>
                  </a:schemeClr>
                </a:solidFill>
                <a:effectLst/>
                <a:latin typeface="Calibri" panose="020F0502020204030204" pitchFamily="34" charset="0"/>
                <a:ea typeface="+mn-ea"/>
                <a:cs typeface="Calibri" panose="020F0502020204030204" pitchFamily="34" charset="0"/>
              </a:rPr>
              <a:t>jyu.wisdom.fi</a:t>
            </a:r>
            <a:r>
              <a:rPr lang="en-GB" sz="3200" b="1" kern="1200">
                <a:solidFill>
                  <a:schemeClr val="bg2">
                    <a:lumMod val="50000"/>
                  </a:schemeClr>
                </a:solidFill>
                <a:effectLst/>
                <a:latin typeface="Calibri" panose="020F0502020204030204" pitchFamily="34" charset="0"/>
                <a:ea typeface="+mn-ea"/>
                <a:cs typeface="Calibri" panose="020F0502020204030204" pitchFamily="34" charset="0"/>
              </a:rPr>
              <a:t>/</a:t>
            </a:r>
            <a:r>
              <a:rPr lang="en-GB" sz="3200" b="1" kern="1200" err="1">
                <a:solidFill>
                  <a:schemeClr val="bg2">
                    <a:lumMod val="50000"/>
                  </a:schemeClr>
                </a:solidFill>
                <a:effectLst/>
                <a:latin typeface="Calibri" panose="020F0502020204030204" pitchFamily="34" charset="0"/>
                <a:ea typeface="+mn-ea"/>
                <a:cs typeface="Calibri" panose="020F0502020204030204" pitchFamily="34" charset="0"/>
              </a:rPr>
              <a:t>polkukartta</a:t>
            </a:r>
            <a:r>
              <a:rPr lang="en-GB" sz="3200" b="1" kern="1200">
                <a:solidFill>
                  <a:schemeClr val="bg2">
                    <a:lumMod val="50000"/>
                  </a:schemeClr>
                </a:solidFill>
                <a:effectLst/>
                <a:latin typeface="Calibri" panose="020F0502020204030204" pitchFamily="34" charset="0"/>
                <a:ea typeface="+mn-ea"/>
                <a:cs typeface="Calibri" panose="020F0502020204030204" pitchFamily="34" charset="0"/>
              </a:rPr>
              <a:t> •</a:t>
            </a:r>
            <a:endParaRPr lang="fi-FI" sz="3200">
              <a:solidFill>
                <a:schemeClr val="bg2">
                  <a:lumMod val="50000"/>
                </a:schemeClr>
              </a:solidFill>
              <a:latin typeface="Calibri" panose="020F0502020204030204" pitchFamily="34" charset="0"/>
              <a:cs typeface="Calibri" panose="020F0502020204030204" pitchFamily="34" charset="0"/>
            </a:endParaRPr>
          </a:p>
        </p:txBody>
      </p:sp>
      <p:pic>
        <p:nvPicPr>
          <p:cNvPr id="7" name="Kuva 6" descr="Kuva, joka sisältää kohteen teksti&#10;&#10;Kuvaus luotu automaattisesti">
            <a:extLst>
              <a:ext uri="{FF2B5EF4-FFF2-40B4-BE49-F238E27FC236}">
                <a16:creationId xmlns:a16="http://schemas.microsoft.com/office/drawing/2014/main" id="{49EFBCB6-B518-C04D-B2FA-1CA973024D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26258" y="495141"/>
            <a:ext cx="6851769" cy="1507390"/>
          </a:xfrm>
          <a:prstGeom prst="rect">
            <a:avLst/>
          </a:prstGeom>
        </p:spPr>
      </p:pic>
    </p:spTree>
    <p:extLst>
      <p:ext uri="{BB962C8B-B14F-4D97-AF65-F5344CB8AC3E}">
        <p14:creationId xmlns:p14="http://schemas.microsoft.com/office/powerpoint/2010/main" val="3723898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T_Otsake isolla">
    <p:spTree>
      <p:nvGrpSpPr>
        <p:cNvPr id="1" name=""/>
        <p:cNvGrpSpPr/>
        <p:nvPr/>
      </p:nvGrpSpPr>
      <p:grpSpPr>
        <a:xfrm>
          <a:off x="0" y="0"/>
          <a:ext cx="0" cy="0"/>
          <a:chOff x="0" y="0"/>
          <a:chExt cx="0" cy="0"/>
        </a:xfrm>
      </p:grpSpPr>
      <p:cxnSp>
        <p:nvCxnSpPr>
          <p:cNvPr id="19" name="Suora yhdysviiva 18">
            <a:extLst>
              <a:ext uri="{FF2B5EF4-FFF2-40B4-BE49-F238E27FC236}">
                <a16:creationId xmlns:a16="http://schemas.microsoft.com/office/drawing/2014/main" id="{C857E565-C859-204D-952B-D66DED6905B0}"/>
              </a:ext>
            </a:extLst>
          </p:cNvPr>
          <p:cNvCxnSpPr>
            <a:cxnSpLocks/>
          </p:cNvCxnSpPr>
          <p:nvPr userDrawn="1"/>
        </p:nvCxnSpPr>
        <p:spPr>
          <a:xfrm>
            <a:off x="661639" y="634196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C7E89CC5-09BD-7240-9361-B52CAD1465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7568" y="4769819"/>
            <a:ext cx="2775591" cy="979620"/>
          </a:xfrm>
          <a:prstGeom prst="rect">
            <a:avLst/>
          </a:prstGeom>
        </p:spPr>
      </p:pic>
      <p:sp>
        <p:nvSpPr>
          <p:cNvPr id="10" name="Tekstiruutu 9">
            <a:extLst>
              <a:ext uri="{FF2B5EF4-FFF2-40B4-BE49-F238E27FC236}">
                <a16:creationId xmlns:a16="http://schemas.microsoft.com/office/drawing/2014/main" id="{A8899AF0-F78E-E043-81C7-592017B240E0}"/>
              </a:ext>
            </a:extLst>
          </p:cNvPr>
          <p:cNvSpPr txBox="1"/>
          <p:nvPr userDrawn="1"/>
        </p:nvSpPr>
        <p:spPr>
          <a:xfrm>
            <a:off x="2010226" y="6426240"/>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pic>
        <p:nvPicPr>
          <p:cNvPr id="12" name="Kuva 11">
            <a:extLst>
              <a:ext uri="{FF2B5EF4-FFF2-40B4-BE49-F238E27FC236}">
                <a16:creationId xmlns:a16="http://schemas.microsoft.com/office/drawing/2014/main" id="{3CA61EE1-E6B7-494C-BB41-7453F7D6D2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95815" y="4961275"/>
            <a:ext cx="884269" cy="915851"/>
          </a:xfrm>
          <a:prstGeom prst="rect">
            <a:avLst/>
          </a:prstGeom>
        </p:spPr>
      </p:pic>
      <p:pic>
        <p:nvPicPr>
          <p:cNvPr id="13" name="Kuva 12">
            <a:extLst>
              <a:ext uri="{FF2B5EF4-FFF2-40B4-BE49-F238E27FC236}">
                <a16:creationId xmlns:a16="http://schemas.microsoft.com/office/drawing/2014/main" id="{00B38835-C6C4-4C4D-8852-A8B96965381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46509" y="3190971"/>
            <a:ext cx="2377710" cy="594428"/>
          </a:xfrm>
          <a:prstGeom prst="rect">
            <a:avLst/>
          </a:prstGeom>
        </p:spPr>
      </p:pic>
      <p:pic>
        <p:nvPicPr>
          <p:cNvPr id="14" name="Kuva 13">
            <a:extLst>
              <a:ext uri="{FF2B5EF4-FFF2-40B4-BE49-F238E27FC236}">
                <a16:creationId xmlns:a16="http://schemas.microsoft.com/office/drawing/2014/main" id="{867CCB8F-2414-8E4D-A92C-B377AC183F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254426" y="2008439"/>
            <a:ext cx="2660457" cy="1064183"/>
          </a:xfrm>
          <a:prstGeom prst="rect">
            <a:avLst/>
          </a:prstGeom>
        </p:spPr>
      </p:pic>
      <p:pic>
        <p:nvPicPr>
          <p:cNvPr id="15" name="Kuva 14">
            <a:extLst>
              <a:ext uri="{FF2B5EF4-FFF2-40B4-BE49-F238E27FC236}">
                <a16:creationId xmlns:a16="http://schemas.microsoft.com/office/drawing/2014/main" id="{CC87FC3F-E880-3E42-A166-A7C0A52BD14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280984" y="2905047"/>
            <a:ext cx="1633899" cy="1064183"/>
          </a:xfrm>
          <a:prstGeom prst="rect">
            <a:avLst/>
          </a:prstGeom>
        </p:spPr>
      </p:pic>
      <p:pic>
        <p:nvPicPr>
          <p:cNvPr id="16" name="Kuva 15">
            <a:extLst>
              <a:ext uri="{FF2B5EF4-FFF2-40B4-BE49-F238E27FC236}">
                <a16:creationId xmlns:a16="http://schemas.microsoft.com/office/drawing/2014/main" id="{F7A227D6-7263-D74F-9EDC-0DAB1FC254B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378420" y="4863992"/>
            <a:ext cx="1128512" cy="797535"/>
          </a:xfrm>
          <a:prstGeom prst="rect">
            <a:avLst/>
          </a:prstGeom>
        </p:spPr>
      </p:pic>
      <p:pic>
        <p:nvPicPr>
          <p:cNvPr id="17" name="Kuva 16">
            <a:extLst>
              <a:ext uri="{FF2B5EF4-FFF2-40B4-BE49-F238E27FC236}">
                <a16:creationId xmlns:a16="http://schemas.microsoft.com/office/drawing/2014/main" id="{25EC7DAA-A227-5749-BD1C-197E1BFB291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770190" y="2664762"/>
            <a:ext cx="2872849" cy="1615977"/>
          </a:xfrm>
          <a:prstGeom prst="rect">
            <a:avLst/>
          </a:prstGeom>
        </p:spPr>
      </p:pic>
      <p:pic>
        <p:nvPicPr>
          <p:cNvPr id="18" name="Kuva 17" descr="Kuva, joka sisältää kohteen teksti&#10;&#10;Kuvaus luotu automaattisesti">
            <a:extLst>
              <a:ext uri="{FF2B5EF4-FFF2-40B4-BE49-F238E27FC236}">
                <a16:creationId xmlns:a16="http://schemas.microsoft.com/office/drawing/2014/main" id="{702C8FD4-E173-ED47-938C-DE630E80958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360579" y="1908018"/>
            <a:ext cx="2484106" cy="986742"/>
          </a:xfrm>
          <a:prstGeom prst="rect">
            <a:avLst/>
          </a:prstGeom>
        </p:spPr>
      </p:pic>
      <p:pic>
        <p:nvPicPr>
          <p:cNvPr id="20" name="Kuva 19" descr="Kuva, joka sisältää kohteen teksti&#10;&#10;Kuvaus luotu automaattisesti">
            <a:extLst>
              <a:ext uri="{FF2B5EF4-FFF2-40B4-BE49-F238E27FC236}">
                <a16:creationId xmlns:a16="http://schemas.microsoft.com/office/drawing/2014/main" id="{7C06CFA0-E3FE-104E-8761-BC646B7A763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820196" y="394033"/>
            <a:ext cx="6048977" cy="1330774"/>
          </a:xfrm>
          <a:prstGeom prst="rect">
            <a:avLst/>
          </a:prstGeom>
        </p:spPr>
      </p:pic>
    </p:spTree>
    <p:extLst>
      <p:ext uri="{BB962C8B-B14F-4D97-AF65-F5344CB8AC3E}">
        <p14:creationId xmlns:p14="http://schemas.microsoft.com/office/powerpoint/2010/main" val="1659109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T_otsake pienellä">
    <p:spTree>
      <p:nvGrpSpPr>
        <p:cNvPr id="1" name=""/>
        <p:cNvGrpSpPr/>
        <p:nvPr/>
      </p:nvGrpSpPr>
      <p:grpSpPr>
        <a:xfrm>
          <a:off x="0" y="0"/>
          <a:ext cx="0" cy="0"/>
          <a:chOff x="0" y="0"/>
          <a:chExt cx="0" cy="0"/>
        </a:xfrm>
      </p:grpSpPr>
      <p:cxnSp>
        <p:nvCxnSpPr>
          <p:cNvPr id="19" name="Suora yhdysviiva 18">
            <a:extLst>
              <a:ext uri="{FF2B5EF4-FFF2-40B4-BE49-F238E27FC236}">
                <a16:creationId xmlns:a16="http://schemas.microsoft.com/office/drawing/2014/main" id="{C857E565-C859-204D-952B-D66DED6905B0}"/>
              </a:ext>
            </a:extLst>
          </p:cNvPr>
          <p:cNvCxnSpPr>
            <a:cxnSpLocks/>
          </p:cNvCxnSpPr>
          <p:nvPr userDrawn="1"/>
        </p:nvCxnSpPr>
        <p:spPr>
          <a:xfrm>
            <a:off x="661639" y="634196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C7E89CC5-09BD-7240-9361-B52CAD1465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6520" y="4214041"/>
            <a:ext cx="3289802" cy="1161106"/>
          </a:xfrm>
          <a:prstGeom prst="rect">
            <a:avLst/>
          </a:prstGeom>
        </p:spPr>
      </p:pic>
      <p:sp>
        <p:nvSpPr>
          <p:cNvPr id="10" name="Tekstiruutu 9">
            <a:extLst>
              <a:ext uri="{FF2B5EF4-FFF2-40B4-BE49-F238E27FC236}">
                <a16:creationId xmlns:a16="http://schemas.microsoft.com/office/drawing/2014/main" id="{A8899AF0-F78E-E043-81C7-592017B240E0}"/>
              </a:ext>
            </a:extLst>
          </p:cNvPr>
          <p:cNvSpPr txBox="1"/>
          <p:nvPr userDrawn="1"/>
        </p:nvSpPr>
        <p:spPr>
          <a:xfrm>
            <a:off x="2010226" y="6426240"/>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pic>
        <p:nvPicPr>
          <p:cNvPr id="12" name="Kuva 11">
            <a:extLst>
              <a:ext uri="{FF2B5EF4-FFF2-40B4-BE49-F238E27FC236}">
                <a16:creationId xmlns:a16="http://schemas.microsoft.com/office/drawing/2014/main" id="{3CA61EE1-E6B7-494C-BB41-7453F7D6D2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446" y="4472209"/>
            <a:ext cx="1109105" cy="1148717"/>
          </a:xfrm>
          <a:prstGeom prst="rect">
            <a:avLst/>
          </a:prstGeom>
        </p:spPr>
      </p:pic>
      <p:pic>
        <p:nvPicPr>
          <p:cNvPr id="13" name="Kuva 12">
            <a:extLst>
              <a:ext uri="{FF2B5EF4-FFF2-40B4-BE49-F238E27FC236}">
                <a16:creationId xmlns:a16="http://schemas.microsoft.com/office/drawing/2014/main" id="{00B38835-C6C4-4C4D-8852-A8B96965381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61807" y="3034764"/>
            <a:ext cx="2779030" cy="694758"/>
          </a:xfrm>
          <a:prstGeom prst="rect">
            <a:avLst/>
          </a:prstGeom>
        </p:spPr>
      </p:pic>
      <p:pic>
        <p:nvPicPr>
          <p:cNvPr id="14" name="Kuva 13">
            <a:extLst>
              <a:ext uri="{FF2B5EF4-FFF2-40B4-BE49-F238E27FC236}">
                <a16:creationId xmlns:a16="http://schemas.microsoft.com/office/drawing/2014/main" id="{867CCB8F-2414-8E4D-A92C-B377AC183F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34288" y="1417802"/>
            <a:ext cx="3109499" cy="1243800"/>
          </a:xfrm>
          <a:prstGeom prst="rect">
            <a:avLst/>
          </a:prstGeom>
        </p:spPr>
      </p:pic>
      <p:pic>
        <p:nvPicPr>
          <p:cNvPr id="15" name="Kuva 14">
            <a:extLst>
              <a:ext uri="{FF2B5EF4-FFF2-40B4-BE49-F238E27FC236}">
                <a16:creationId xmlns:a16="http://schemas.microsoft.com/office/drawing/2014/main" id="{CC87FC3F-E880-3E42-A166-A7C0A52BD14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87176" y="2766347"/>
            <a:ext cx="1909675" cy="1243800"/>
          </a:xfrm>
          <a:prstGeom prst="rect">
            <a:avLst/>
          </a:prstGeom>
        </p:spPr>
      </p:pic>
      <p:pic>
        <p:nvPicPr>
          <p:cNvPr id="16" name="Kuva 15">
            <a:extLst>
              <a:ext uri="{FF2B5EF4-FFF2-40B4-BE49-F238E27FC236}">
                <a16:creationId xmlns:a16="http://schemas.microsoft.com/office/drawing/2014/main" id="{F7A227D6-7263-D74F-9EDC-0DAB1FC254B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790981" y="4374927"/>
            <a:ext cx="1415311" cy="1000220"/>
          </a:xfrm>
          <a:prstGeom prst="rect">
            <a:avLst/>
          </a:prstGeom>
        </p:spPr>
      </p:pic>
      <p:pic>
        <p:nvPicPr>
          <p:cNvPr id="17" name="Kuva 16">
            <a:extLst>
              <a:ext uri="{FF2B5EF4-FFF2-40B4-BE49-F238E27FC236}">
                <a16:creationId xmlns:a16="http://schemas.microsoft.com/office/drawing/2014/main" id="{25EC7DAA-A227-5749-BD1C-197E1BFB291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229941" y="2425072"/>
            <a:ext cx="3357740" cy="1888728"/>
          </a:xfrm>
          <a:prstGeom prst="rect">
            <a:avLst/>
          </a:prstGeom>
        </p:spPr>
      </p:pic>
      <p:pic>
        <p:nvPicPr>
          <p:cNvPr id="18" name="Kuva 17" descr="Kuva, joka sisältää kohteen teksti&#10;&#10;Kuvaus luotu automaattisesti">
            <a:extLst>
              <a:ext uri="{FF2B5EF4-FFF2-40B4-BE49-F238E27FC236}">
                <a16:creationId xmlns:a16="http://schemas.microsoft.com/office/drawing/2014/main" id="{702C8FD4-E173-ED47-938C-DE630E80958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07736" y="1230597"/>
            <a:ext cx="2903383" cy="1153288"/>
          </a:xfrm>
          <a:prstGeom prst="rect">
            <a:avLst/>
          </a:prstGeom>
        </p:spPr>
      </p:pic>
      <p:pic>
        <p:nvPicPr>
          <p:cNvPr id="20" name="Kuva 19" descr="Kuva, joka sisältää kohteen teksti&#10;&#10;Kuvaus luotu automaattisesti">
            <a:extLst>
              <a:ext uri="{FF2B5EF4-FFF2-40B4-BE49-F238E27FC236}">
                <a16:creationId xmlns:a16="http://schemas.microsoft.com/office/drawing/2014/main" id="{7C06CFA0-E3FE-104E-8761-BC646B7A763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15199" y="352880"/>
            <a:ext cx="2532067" cy="557055"/>
          </a:xfrm>
          <a:prstGeom prst="rect">
            <a:avLst/>
          </a:prstGeom>
        </p:spPr>
      </p:pic>
    </p:spTree>
    <p:extLst>
      <p:ext uri="{BB962C8B-B14F-4D97-AF65-F5344CB8AC3E}">
        <p14:creationId xmlns:p14="http://schemas.microsoft.com/office/powerpoint/2010/main" val="1504289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bg1"/>
                </a:solidFill>
              </a:defRPr>
            </a:lvl1pPr>
          </a:lstStyle>
          <a:p>
            <a:r>
              <a:rPr lang="fi-FI"/>
              <a:t>Muokkaa ots. perustyyl. napsautt.</a:t>
            </a:r>
          </a:p>
        </p:txBody>
      </p:sp>
      <p:sp>
        <p:nvSpPr>
          <p:cNvPr id="3"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67FC8AB4-BAF4-4D42-8872-AFDC24CCDD75}" type="datetime1">
              <a:rPr lang="fi-FI" smtClean="0"/>
              <a:t>15.6.2023</a:t>
            </a:fld>
            <a:endParaRPr lang="fi-FI"/>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bg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1" name="Group 20">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22" name="Rectangle 21"/>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3" name="Rectangle 22"/>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4" name="Rectangle 23"/>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5" name="Rectangle 24"/>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Tree>
    <p:extLst>
      <p:ext uri="{BB962C8B-B14F-4D97-AF65-F5344CB8AC3E}">
        <p14:creationId xmlns:p14="http://schemas.microsoft.com/office/powerpoint/2010/main" val="841605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59AA285B-F5FB-48E8-9E8F-9D20CFE3E443}" type="datetime1">
              <a:rPr lang="fi-FI" smtClean="0"/>
              <a:t>15.6.2023</a:t>
            </a:fld>
            <a:endParaRPr lang="fi-FI"/>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accent2"/>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14" name="Group 13">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7" name="Rectangle 16"/>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8" name="Rectangle 17"/>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9" name="Rectangle 18"/>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accent2"/>
                </a:solidFill>
              </a:defRPr>
            </a:lvl1pPr>
          </a:lstStyle>
          <a:p>
            <a:r>
              <a:rPr lang="fi-FI"/>
              <a:t>Muokkaa ots. perustyyl. napsautt.</a:t>
            </a:r>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3446655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90CBC3C4-7E9F-4D5C-9AE6-9858016C1106}" type="datetime1">
              <a:rPr lang="fi-FI" smtClean="0"/>
              <a:t>15.6.2023</a:t>
            </a:fld>
            <a:endParaRPr lang="fi-FI"/>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bg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3" name="Group 22">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24" name="Rectangle 23"/>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5" name="Rectangle 24"/>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6" name="Rectangle 25"/>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7" name="Rectangle 26"/>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28"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bg1"/>
                </a:solidFill>
              </a:defRPr>
            </a:lvl1pPr>
          </a:lstStyle>
          <a:p>
            <a:r>
              <a:rPr lang="fi-FI"/>
              <a:t>Muokkaa ots. perustyyl. napsautt.</a:t>
            </a:r>
          </a:p>
        </p:txBody>
      </p:sp>
      <p:sp>
        <p:nvSpPr>
          <p:cNvPr id="29"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863547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 VER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1524000" y="1384028"/>
            <a:ext cx="9144000" cy="2387600"/>
          </a:xfrm>
        </p:spPr>
        <p:txBody>
          <a:bodyPr anchor="b"/>
          <a:lstStyle>
            <a:lvl1pPr algn="ctr">
              <a:defRPr sz="6000" b="1" i="0">
                <a:solidFill>
                  <a:schemeClr val="bg2">
                    <a:lumMod val="25000"/>
                  </a:schemeClr>
                </a:solidFill>
                <a:latin typeface="Calibri Light" panose="020F0302020204030204" pitchFamily="34" charset="0"/>
                <a:cs typeface="Calibri Light" panose="020F03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A50059D5-0B94-4546-B426-91158762BA12}"/>
              </a:ext>
            </a:extLst>
          </p:cNvPr>
          <p:cNvSpPr>
            <a:spLocks noGrp="1"/>
          </p:cNvSpPr>
          <p:nvPr>
            <p:ph type="subTitle" idx="1"/>
          </p:nvPr>
        </p:nvSpPr>
        <p:spPr>
          <a:xfrm>
            <a:off x="1523999" y="3925693"/>
            <a:ext cx="9144000" cy="724636"/>
          </a:xfrm>
        </p:spPr>
        <p:txBody>
          <a:bodyPr/>
          <a:lstStyle>
            <a:lvl1pPr marL="0" indent="0" algn="ctr">
              <a:buNone/>
              <a:defRPr sz="240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pic>
        <p:nvPicPr>
          <p:cNvPr id="5" name="Kuva 4" descr="Kuva, joka sisältää kohteen teksti&#10;&#10;Kuvaus luotu automaattisesti">
            <a:extLst>
              <a:ext uri="{FF2B5EF4-FFF2-40B4-BE49-F238E27FC236}">
                <a16:creationId xmlns:a16="http://schemas.microsoft.com/office/drawing/2014/main" id="{084EDDF6-246C-284A-8164-F303A24A8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00" y="354898"/>
            <a:ext cx="3635126" cy="799728"/>
          </a:xfrm>
          <a:prstGeom prst="rect">
            <a:avLst/>
          </a:prstGeom>
        </p:spPr>
      </p:pic>
      <p:pic>
        <p:nvPicPr>
          <p:cNvPr id="9" name="Kuva 8">
            <a:extLst>
              <a:ext uri="{FF2B5EF4-FFF2-40B4-BE49-F238E27FC236}">
                <a16:creationId xmlns:a16="http://schemas.microsoft.com/office/drawing/2014/main" id="{8EEC92EC-2A01-1C41-B6E3-10FC29842C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2" name="Kuva 11">
            <a:extLst>
              <a:ext uri="{FF2B5EF4-FFF2-40B4-BE49-F238E27FC236}">
                <a16:creationId xmlns:a16="http://schemas.microsoft.com/office/drawing/2014/main" id="{94DDF280-5B92-AE41-8DE4-7D986F7F46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
        <p:nvSpPr>
          <p:cNvPr id="10" name="Tekstiruutu 13">
            <a:extLst>
              <a:ext uri="{FF2B5EF4-FFF2-40B4-BE49-F238E27FC236}">
                <a16:creationId xmlns:a16="http://schemas.microsoft.com/office/drawing/2014/main" id="{288E2843-87A2-4123-86ED-DF4E29A98C57}"/>
              </a:ext>
            </a:extLst>
          </p:cNvPr>
          <p:cNvSpPr txBox="1"/>
          <p:nvPr userDrawn="1"/>
        </p:nvSpPr>
        <p:spPr>
          <a:xfrm>
            <a:off x="2371724" y="6363097"/>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cxnSp>
        <p:nvCxnSpPr>
          <p:cNvPr id="11" name="Suora yhdysviiva 18">
            <a:extLst>
              <a:ext uri="{FF2B5EF4-FFF2-40B4-BE49-F238E27FC236}">
                <a16:creationId xmlns:a16="http://schemas.microsoft.com/office/drawing/2014/main" id="{17B583AD-E86D-438A-B92E-18E7E6C01DA9}"/>
              </a:ext>
            </a:extLst>
          </p:cNvPr>
          <p:cNvCxnSpPr>
            <a:cxnSpLocks/>
          </p:cNvCxnSpPr>
          <p:nvPr userDrawn="1"/>
        </p:nvCxnSpPr>
        <p:spPr>
          <a:xfrm>
            <a:off x="661639" y="6254839"/>
            <a:ext cx="10786946"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720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12435E05-882E-487F-8F92-FA8A4A13627E}" type="datetime1">
              <a:rPr lang="fi-FI" smtClean="0"/>
              <a:t>15.6.2023</a:t>
            </a:fld>
            <a:endParaRPr lang="fi-FI"/>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tx2"/>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7" name="Group 16">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8" name="Rectangle 17"/>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9" name="Rectangle 18"/>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3" name="Rectangle 22"/>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4" name="Rectangle 23"/>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25"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tx2"/>
                </a:solidFill>
              </a:defRPr>
            </a:lvl1pPr>
          </a:lstStyle>
          <a:p>
            <a:r>
              <a:rPr lang="fi-FI"/>
              <a:t>Muokkaa ots. perustyyl. napsautt.</a:t>
            </a:r>
          </a:p>
        </p:txBody>
      </p:sp>
      <p:sp>
        <p:nvSpPr>
          <p:cNvPr id="26"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3249498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479425" y="1773239"/>
            <a:ext cx="11229363"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1E0D9521-BE67-4899-9D66-A6004EC8346E}" type="datetime1">
              <a:rPr lang="fi-FI" smtClean="0"/>
              <a:t>15.6.2023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642327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ext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A0E5F2A8-0E19-4A6C-8620-E482DF92A49E}" type="datetime1">
              <a:rPr lang="fi-FI" smtClean="0"/>
              <a:t>15.6.2023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1055440" y="1773238"/>
            <a:ext cx="10657135"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300103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
    <p:bg>
      <p:bgPr>
        <a:solidFill>
          <a:schemeClr val="accent2"/>
        </a:solidFill>
        <a:effectLst/>
      </p:bgPr>
    </p:bg>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a:xfrm>
            <a:off x="0" y="-2"/>
            <a:ext cx="7032104" cy="6858002"/>
          </a:xfrm>
          <a:custGeom>
            <a:avLst/>
            <a:gdLst/>
            <a:ahLst/>
            <a:cxnLst/>
            <a:rect l="l" t="t" r="r" b="b"/>
            <a:pathLst>
              <a:path w="7032104" h="6858002">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0B5DB4A7-9188-4095-84E1-E1DCB0ECE150}" type="datetime1">
              <a:rPr lang="fi-FI" smtClean="0"/>
              <a:t>15.6.2023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fi-FI"/>
              <a:t>Muokkaa ots. perustyyl. napsautt.</a:t>
            </a:r>
          </a:p>
        </p:txBody>
      </p:sp>
      <p:sp>
        <p:nvSpPr>
          <p:cNvPr id="9"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grpSp>
        <p:nvGrpSpPr>
          <p:cNvPr id="19" name="Group 18">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20"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978828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3"/>
        </a:solidFill>
        <a:effectLst/>
      </p:bgPr>
    </p:bg>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a:xfrm>
            <a:off x="0" y="-2"/>
            <a:ext cx="7032104" cy="6858002"/>
          </a:xfrm>
          <a:custGeom>
            <a:avLst/>
            <a:gdLst/>
            <a:ahLst/>
            <a:cxnLst/>
            <a:rect l="l" t="t" r="r" b="b"/>
            <a:pathLst>
              <a:path w="7032104" h="6858002">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53FC9E98-C3B4-4609-BD80-85D9B3F8898B}" type="datetime1">
              <a:rPr lang="fi-FI" smtClean="0"/>
              <a:t>15.6.2023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22" name="Group 21">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23"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4"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6"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fi-FI"/>
              <a:t>Muokkaa ots. perustyyl. napsautt.</a:t>
            </a:r>
          </a:p>
        </p:txBody>
      </p:sp>
      <p:sp>
        <p:nvSpPr>
          <p:cNvPr id="27"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3008108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
    <p:bg>
      <p:bgPr>
        <a:solidFill>
          <a:schemeClr val="accent4"/>
        </a:solidFill>
        <a:effectLst/>
      </p:bgPr>
    </p:bg>
    <p:spTree>
      <p:nvGrpSpPr>
        <p:cNvPr id="1" name=""/>
        <p:cNvGrpSpPr/>
        <p:nvPr/>
      </p:nvGrpSpPr>
      <p:grpSpPr>
        <a:xfrm>
          <a:off x="0" y="0"/>
          <a:ext cx="0" cy="0"/>
          <a:chOff x="0" y="0"/>
          <a:chExt cx="0" cy="0"/>
        </a:xfrm>
      </p:grpSpPr>
      <p:sp>
        <p:nvSpPr>
          <p:cNvPr id="12"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fi-FI"/>
              <a:t>Lisää kuva napsauttamalla kuvaketta</a:t>
            </a:r>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D7C303AC-00DE-4A76-B195-7695749E5363}" type="datetime1">
              <a:rPr lang="fi-FI" smtClean="0"/>
              <a:t>15.6.2023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accent2"/>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accent2"/>
                </a:solidFill>
              </a:defRPr>
            </a:lvl1pPr>
          </a:lstStyle>
          <a:p>
            <a:r>
              <a:rPr lang="fi-FI"/>
              <a:t>Muokkaa ots. perustyyl. napsautt.</a:t>
            </a:r>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1802983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fi-FI"/>
              <a:t>Lisää kuva napsauttamalla kuvaketta</a:t>
            </a:r>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12CE15D4-FA64-420B-9AFA-D27A5DC99D4A}" type="datetime1">
              <a:rPr lang="fi-FI" smtClean="0"/>
              <a:t>15.6.2023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accent2"/>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accent2"/>
                </a:solidFill>
              </a:defRPr>
            </a:lvl1pPr>
          </a:lstStyle>
          <a:p>
            <a:r>
              <a:rPr lang="fi-FI"/>
              <a:t>Muokkaa ots. perustyyl. napsautt.</a:t>
            </a:r>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1546693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3">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fi-FI"/>
              <a:t>Lisää kuva napsauttamalla kuvaketta</a:t>
            </a:r>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D8D3444F-85E1-4DC9-8EA2-A919F80CF21D}" type="datetime1">
              <a:rPr lang="fi-FI" smtClean="0"/>
              <a:t>15.6.2023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2"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fi-FI"/>
              <a:t>Muokkaa ots. perustyyl. napsautt.</a:t>
            </a:r>
          </a:p>
        </p:txBody>
      </p:sp>
      <p:sp>
        <p:nvSpPr>
          <p:cNvPr id="15"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2465998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4">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fi-FI"/>
              <a:t>Lisää kuva napsauttamalla kuvaketta</a:t>
            </a:r>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A4174A7B-F398-422A-9274-A7A0A77AE029}" type="datetime1">
              <a:rPr lang="fi-FI" smtClean="0"/>
              <a:t>15.6.2023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2"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fi-FI"/>
              <a:t>Muokkaa ots. perustyyl. napsautt.</a:t>
            </a:r>
          </a:p>
        </p:txBody>
      </p:sp>
      <p:sp>
        <p:nvSpPr>
          <p:cNvPr id="15"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2890495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1055688" y="1773239"/>
            <a:ext cx="4896296"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6240016" y="1773238"/>
            <a:ext cx="4896544"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126A6F59-3B3E-4434-8A80-1A363BC70A00}" type="datetime1">
              <a:rPr lang="fi-FI" smtClean="0"/>
              <a:t>15.6.2023</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982653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 VER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1524000" y="1384028"/>
            <a:ext cx="9144000" cy="2387600"/>
          </a:xfrm>
        </p:spPr>
        <p:txBody>
          <a:bodyPr anchor="b"/>
          <a:lstStyle>
            <a:lvl1pPr algn="ctr">
              <a:defRPr sz="6000" b="1" i="0">
                <a:solidFill>
                  <a:schemeClr val="bg2">
                    <a:lumMod val="25000"/>
                  </a:schemeClr>
                </a:solidFill>
                <a:latin typeface="Calibri Light" panose="020F0302020204030204" pitchFamily="34" charset="0"/>
                <a:cs typeface="Calibri Light" panose="020F03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A50059D5-0B94-4546-B426-91158762BA12}"/>
              </a:ext>
            </a:extLst>
          </p:cNvPr>
          <p:cNvSpPr>
            <a:spLocks noGrp="1"/>
          </p:cNvSpPr>
          <p:nvPr>
            <p:ph type="subTitle" idx="1"/>
          </p:nvPr>
        </p:nvSpPr>
        <p:spPr>
          <a:xfrm>
            <a:off x="1523999" y="3925693"/>
            <a:ext cx="9144000" cy="724636"/>
          </a:xfrm>
        </p:spPr>
        <p:txBody>
          <a:bodyPr/>
          <a:lstStyle>
            <a:lvl1pPr marL="0" indent="0" algn="ctr">
              <a:buNone/>
              <a:defRPr sz="240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pic>
        <p:nvPicPr>
          <p:cNvPr id="5" name="Kuva 4" descr="Kuva, joka sisältää kohteen teksti&#10;&#10;Kuvaus luotu automaattisesti">
            <a:extLst>
              <a:ext uri="{FF2B5EF4-FFF2-40B4-BE49-F238E27FC236}">
                <a16:creationId xmlns:a16="http://schemas.microsoft.com/office/drawing/2014/main" id="{084EDDF6-246C-284A-8164-F303A24A8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2238" y="310993"/>
            <a:ext cx="4177137" cy="918970"/>
          </a:xfrm>
          <a:prstGeom prst="rect">
            <a:avLst/>
          </a:prstGeom>
        </p:spPr>
      </p:pic>
      <p:pic>
        <p:nvPicPr>
          <p:cNvPr id="7" name="Kuva 6">
            <a:extLst>
              <a:ext uri="{FF2B5EF4-FFF2-40B4-BE49-F238E27FC236}">
                <a16:creationId xmlns:a16="http://schemas.microsoft.com/office/drawing/2014/main" id="{5F4E1B22-4AC9-0A40-A827-A42EB41EC5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4490" y="5473301"/>
            <a:ext cx="579401" cy="600095"/>
          </a:xfrm>
          <a:prstGeom prst="rect">
            <a:avLst/>
          </a:prstGeom>
        </p:spPr>
      </p:pic>
      <p:pic>
        <p:nvPicPr>
          <p:cNvPr id="8" name="Kuva 7">
            <a:extLst>
              <a:ext uri="{FF2B5EF4-FFF2-40B4-BE49-F238E27FC236}">
                <a16:creationId xmlns:a16="http://schemas.microsoft.com/office/drawing/2014/main" id="{27C89E5E-2344-6243-9213-1BCC31A92A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17311" y="5416443"/>
            <a:ext cx="855674" cy="604717"/>
          </a:xfrm>
          <a:prstGeom prst="rect">
            <a:avLst/>
          </a:prstGeom>
        </p:spPr>
      </p:pic>
      <p:sp>
        <p:nvSpPr>
          <p:cNvPr id="9" name="Tekstiruutu 13">
            <a:extLst>
              <a:ext uri="{FF2B5EF4-FFF2-40B4-BE49-F238E27FC236}">
                <a16:creationId xmlns:a16="http://schemas.microsoft.com/office/drawing/2014/main" id="{EACB2E18-51C8-4804-BC12-4C4B89175120}"/>
              </a:ext>
            </a:extLst>
          </p:cNvPr>
          <p:cNvSpPr txBox="1"/>
          <p:nvPr userDrawn="1"/>
        </p:nvSpPr>
        <p:spPr>
          <a:xfrm>
            <a:off x="2371724" y="6363097"/>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spTree>
    <p:extLst>
      <p:ext uri="{BB962C8B-B14F-4D97-AF65-F5344CB8AC3E}">
        <p14:creationId xmlns:p14="http://schemas.microsoft.com/office/powerpoint/2010/main" val="4044575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1343024" y="1773238"/>
            <a:ext cx="4608959"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1055688" y="2420888"/>
            <a:ext cx="4896296"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6528048" y="1773238"/>
            <a:ext cx="4608265"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6240015" y="2420888"/>
            <a:ext cx="4896297"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8E4582CA-7D08-4C64-A2BA-A286A40F9810}" type="datetime1">
              <a:rPr lang="fi-FI" smtClean="0"/>
              <a:t>15.6.2023</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2190067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1343025" y="1773238"/>
            <a:ext cx="10369549"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1055688" y="2420888"/>
            <a:ext cx="10656886"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082341A2-48E2-4BFE-BD0D-9B7D2B6441E4}" type="datetime1">
              <a:rPr lang="fi-FI" smtClean="0"/>
              <a:t>15.6.2023</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1731902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nd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1055440" y="1773239"/>
            <a:ext cx="6769348"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896972CC-29C7-4312-AA7D-FC0D130E2651}" type="datetime1">
              <a:rPr lang="fi-FI" smtClean="0"/>
              <a:t>15.6.2023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8688288" y="1773238"/>
            <a:ext cx="3024287"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b="1">
                <a:solidFill>
                  <a:schemeClr val="accent2"/>
                </a:solidFill>
                <a:latin typeface="Lato Black" panose="020F0A02020204030203" pitchFamily="34" charset="0"/>
              </a:defRPr>
            </a:lvl2pPr>
            <a:lvl3pPr marL="0" indent="0">
              <a:buFontTx/>
              <a:buNone/>
              <a:defRPr b="1">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760013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Highligh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4367213" y="1773239"/>
            <a:ext cx="7345362"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44EC5881-BBB2-4666-A10D-F4C42740CE29}" type="datetime1">
              <a:rPr lang="fi-FI" smtClean="0"/>
              <a:t>15.6.2023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479427" y="1773238"/>
            <a:ext cx="3024286"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a:solidFill>
                  <a:schemeClr val="accent2"/>
                </a:solidFill>
                <a:latin typeface="Lato Black" panose="020F0A02020204030203" pitchFamily="34" charset="0"/>
              </a:defRPr>
            </a:lvl2pPr>
            <a:lvl3pPr marL="0" indent="0">
              <a:buFontTx/>
              <a:buNone/>
              <a:defRPr b="1">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122853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343471" y="476250"/>
            <a:ext cx="4608513" cy="1080542"/>
          </a:xfrm>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1055440" y="1773239"/>
            <a:ext cx="4896544"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Picture Placeholder 2">
            <a:extLst>
              <a:ext uri="{C183D7F6-B498-43B3-948B-1728B52AA6E4}">
                <adec:decorative xmlns:adec="http://schemas.microsoft.com/office/drawing/2017/decorative" val="1"/>
              </a:ext>
            </a:extLst>
          </p:cNvPr>
          <p:cNvSpPr>
            <a:spLocks noGrp="1"/>
          </p:cNvSpPr>
          <p:nvPr>
            <p:ph type="pic" sz="quarter" idx="13"/>
          </p:nvPr>
        </p:nvSpPr>
        <p:spPr>
          <a:xfrm>
            <a:off x="6003482" y="0"/>
            <a:ext cx="6188518" cy="6669360"/>
          </a:xfrm>
          <a:custGeom>
            <a:avLst/>
            <a:gdLst/>
            <a:ahLst/>
            <a:cxnLst/>
            <a:rect l="l" t="t" r="r" b="b"/>
            <a:pathLst>
              <a:path w="6188518" h="6669360">
                <a:moveTo>
                  <a:pt x="1820710" y="0"/>
                </a:moveTo>
                <a:lnTo>
                  <a:pt x="6188518" y="0"/>
                </a:lnTo>
                <a:lnTo>
                  <a:pt x="6188518" y="6669360"/>
                </a:lnTo>
                <a:lnTo>
                  <a:pt x="0" y="6669360"/>
                </a:lnTo>
                <a:close/>
              </a:path>
            </a:pathLst>
          </a:custGeom>
          <a:solidFill>
            <a:schemeClr val="accent5"/>
          </a:solidFill>
        </p:spPr>
        <p:txBody>
          <a:bodyPr/>
          <a:lstStyle>
            <a:lvl1pPr marL="0" indent="0" algn="r">
              <a:buFontTx/>
              <a:buNone/>
              <a:defRPr sz="1200"/>
            </a:lvl1pPr>
          </a:lstStyle>
          <a:p>
            <a:r>
              <a:rPr lang="fi-FI"/>
              <a:t>Lisää kuva napsauttamalla kuvaketta</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EB3183C9-4B92-47A3-9B0C-4F7FFD5778B3}" type="datetime1">
              <a:rPr lang="fi-FI" smtClean="0"/>
              <a:t>15.6.2023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1353138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and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343471" y="476250"/>
            <a:ext cx="6481317" cy="1080542"/>
          </a:xfrm>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1055440" y="1773239"/>
            <a:ext cx="6769348"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Picture Placeholder 2">
            <a:extLst>
              <a:ext uri="{C183D7F6-B498-43B3-948B-1728B52AA6E4}">
                <adec:decorative xmlns:adec="http://schemas.microsoft.com/office/drawing/2017/decorative" val="1"/>
              </a:ext>
            </a:extLst>
          </p:cNvPr>
          <p:cNvSpPr>
            <a:spLocks noGrp="1"/>
          </p:cNvSpPr>
          <p:nvPr>
            <p:ph type="pic" sz="quarter" idx="13"/>
          </p:nvPr>
        </p:nvSpPr>
        <p:spPr>
          <a:xfrm>
            <a:off x="7731674" y="0"/>
            <a:ext cx="4460326" cy="6669360"/>
          </a:xfrm>
          <a:custGeom>
            <a:avLst/>
            <a:gdLst/>
            <a:ahLst/>
            <a:cxnLst/>
            <a:rect l="l" t="t" r="r" b="b"/>
            <a:pathLst>
              <a:path w="4460326" h="6669360">
                <a:moveTo>
                  <a:pt x="1820710" y="0"/>
                </a:moveTo>
                <a:lnTo>
                  <a:pt x="4460326" y="0"/>
                </a:lnTo>
                <a:lnTo>
                  <a:pt x="4460326" y="6669360"/>
                </a:lnTo>
                <a:lnTo>
                  <a:pt x="0" y="6669360"/>
                </a:lnTo>
                <a:close/>
              </a:path>
            </a:pathLst>
          </a:custGeom>
          <a:solidFill>
            <a:schemeClr val="accent5"/>
          </a:solidFill>
        </p:spPr>
        <p:txBody>
          <a:bodyPr/>
          <a:lstStyle>
            <a:lvl1pPr marL="0" indent="0" algn="r">
              <a:buFontTx/>
              <a:buNone/>
              <a:defRPr sz="1200"/>
            </a:lvl1pPr>
          </a:lstStyle>
          <a:p>
            <a:r>
              <a:rPr lang="fi-FI"/>
              <a:t>Lisää kuva napsauttamalla kuvaketta</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a:xfrm>
            <a:off x="911424" y="6381328"/>
            <a:ext cx="798984" cy="216471"/>
          </a:xfrm>
        </p:spPr>
        <p:txBody>
          <a:bodyPr/>
          <a:lstStyle>
            <a:lvl1pPr algn="l">
              <a:defRPr/>
            </a:lvl1pPr>
          </a:lstStyle>
          <a:p>
            <a:fld id="{D172078D-D4CF-4F8B-89D4-683D8E317D99}" type="datetime1">
              <a:rPr lang="fi-FI" smtClean="0"/>
              <a:t>15.6.2023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a:xfrm>
            <a:off x="1703512" y="6381328"/>
            <a:ext cx="4392488" cy="216471"/>
          </a:xfrm>
        </p:spPr>
        <p:txBody>
          <a:bodyPr/>
          <a:lstStyle>
            <a:lvl1pPr algn="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a:xfrm>
            <a:off x="479425" y="6381551"/>
            <a:ext cx="431999" cy="215801"/>
          </a:xfrm>
        </p:spPr>
        <p:txBody>
          <a:bodyPr/>
          <a:lstStyle>
            <a:lvl1pPr algn="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2062589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479426" y="1773238"/>
            <a:ext cx="3456334"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479426" y="2420888"/>
            <a:ext cx="3456334"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4367809" y="1773238"/>
            <a:ext cx="3456384"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4367809" y="2420888"/>
            <a:ext cx="3456384"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41A76703-07DF-4528-8F0F-740BB826187F}" type="datetime1">
              <a:rPr lang="fi-FI" smtClean="0"/>
              <a:t>15.6.2023</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fi-FI"/>
              <a:t>Muokkaa ots. perustyyl. napsautt.</a:t>
            </a:r>
          </a:p>
        </p:txBody>
      </p:sp>
      <p:sp>
        <p:nvSpPr>
          <p:cNvPr id="15" name="Text Placeholder 4">
            <a:extLst>
              <a:ext uri="{FF2B5EF4-FFF2-40B4-BE49-F238E27FC236}">
                <a16:creationId xmlns:a16="http://schemas.microsoft.com/office/drawing/2014/main" id="{6A2B773D-1C09-49C5-B8BD-DC683161B29E}"/>
              </a:ext>
            </a:extLst>
          </p:cNvPr>
          <p:cNvSpPr>
            <a:spLocks noGrp="1"/>
          </p:cNvSpPr>
          <p:nvPr>
            <p:ph type="body" sz="quarter" idx="13"/>
          </p:nvPr>
        </p:nvSpPr>
        <p:spPr>
          <a:xfrm>
            <a:off x="8256240" y="1773238"/>
            <a:ext cx="3456335"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6" name="Content Placeholder 5">
            <a:extLst>
              <a:ext uri="{FF2B5EF4-FFF2-40B4-BE49-F238E27FC236}">
                <a16:creationId xmlns:a16="http://schemas.microsoft.com/office/drawing/2014/main" id="{89CF5C7C-601D-46A6-890C-D37F5A624F8D}"/>
              </a:ext>
            </a:extLst>
          </p:cNvPr>
          <p:cNvSpPr>
            <a:spLocks noGrp="1"/>
          </p:cNvSpPr>
          <p:nvPr>
            <p:ph sz="quarter" idx="14"/>
          </p:nvPr>
        </p:nvSpPr>
        <p:spPr>
          <a:xfrm>
            <a:off x="8256240" y="2420888"/>
            <a:ext cx="3456335"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736149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Basic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1055688" y="1773239"/>
            <a:ext cx="6769100"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4C6B4B8D-95FF-4589-9B9A-3A6306CC07E9}" type="datetime1">
              <a:rPr lang="fi-FI" smtClean="0"/>
              <a:t>15.6.2023</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8256588" y="1773237"/>
            <a:ext cx="3455987" cy="4392067"/>
          </a:xfrm>
          <a:solidFill>
            <a:schemeClr val="accent5"/>
          </a:solid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365069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Basic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4367808" y="1773239"/>
            <a:ext cx="7344767"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33B50EBD-CCAD-42A7-BEF7-F6A4385AEC96}" type="datetime1">
              <a:rPr lang="fi-FI" smtClean="0"/>
              <a:t>15.6.2023</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479425" y="1773237"/>
            <a:ext cx="3456335" cy="4392067"/>
          </a:xfrm>
          <a:solidFill>
            <a:schemeClr val="accent5"/>
          </a:solid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3146264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Basic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ECA70593-6CFC-4FA8-9168-1F36779AADF9}" type="datetime1">
              <a:rPr lang="fi-FI" smtClean="0"/>
              <a:t>15.6.2023</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479425" y="1773237"/>
            <a:ext cx="3456335" cy="3455987"/>
          </a:xfrm>
          <a:solidFill>
            <a:schemeClr val="accent5"/>
          </a:solidFill>
        </p:spPr>
        <p:txBody>
          <a:bodyPr/>
          <a:lstStyle>
            <a:lvl1pPr marL="0" indent="0">
              <a:buFontTx/>
              <a:buNone/>
              <a:defRPr sz="1200"/>
            </a:lvl1pPr>
          </a:lstStyle>
          <a:p>
            <a:r>
              <a:rPr lang="fi-FI"/>
              <a:t>Lisää kuva napsauttamalla kuvaketta</a:t>
            </a:r>
          </a:p>
        </p:txBody>
      </p:sp>
      <p:sp>
        <p:nvSpPr>
          <p:cNvPr id="10" name="Text Placeholder 7"/>
          <p:cNvSpPr>
            <a:spLocks noGrp="1"/>
          </p:cNvSpPr>
          <p:nvPr>
            <p:ph type="body" sz="quarter" idx="14"/>
          </p:nvPr>
        </p:nvSpPr>
        <p:spPr>
          <a:xfrm>
            <a:off x="479425" y="5373216"/>
            <a:ext cx="3456335" cy="792634"/>
          </a:xfrm>
        </p:spPr>
        <p:txBody>
          <a:bodyPr/>
          <a:lstStyle>
            <a:lvl1pPr marL="0" indent="0">
              <a:lnSpc>
                <a:spcPct val="100000"/>
              </a:lnSpc>
              <a:spcBef>
                <a:spcPts val="400"/>
              </a:spcBef>
              <a:buFontTx/>
              <a:buNone/>
              <a:defRPr sz="1800" b="0">
                <a:solidFill>
                  <a:schemeClr val="accent2"/>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fi-FI"/>
              <a:t>Muokkaa tekstin perustyylejä napsauttamalla</a:t>
            </a:r>
          </a:p>
        </p:txBody>
      </p:sp>
      <p:sp>
        <p:nvSpPr>
          <p:cNvPr id="11" name="Picture Placeholder 8">
            <a:extLst>
              <a:ext uri="{C183D7F6-B498-43B3-948B-1728B52AA6E4}">
                <adec:decorative xmlns:adec="http://schemas.microsoft.com/office/drawing/2017/decorative" val="1"/>
              </a:ext>
            </a:extLst>
          </p:cNvPr>
          <p:cNvSpPr>
            <a:spLocks noGrp="1"/>
          </p:cNvSpPr>
          <p:nvPr>
            <p:ph type="pic" sz="quarter" idx="15"/>
          </p:nvPr>
        </p:nvSpPr>
        <p:spPr>
          <a:xfrm>
            <a:off x="4361542" y="1773237"/>
            <a:ext cx="3456335" cy="3455987"/>
          </a:xfrm>
          <a:solidFill>
            <a:schemeClr val="accent5"/>
          </a:solidFill>
        </p:spPr>
        <p:txBody>
          <a:bodyPr/>
          <a:lstStyle>
            <a:lvl1pPr marL="0" indent="0">
              <a:buFontTx/>
              <a:buNone/>
              <a:defRPr sz="1200"/>
            </a:lvl1pPr>
          </a:lstStyle>
          <a:p>
            <a:r>
              <a:rPr lang="fi-FI"/>
              <a:t>Lisää kuva napsauttamalla kuvaketta</a:t>
            </a:r>
          </a:p>
        </p:txBody>
      </p:sp>
      <p:sp>
        <p:nvSpPr>
          <p:cNvPr id="12" name="Text Placeholder 7"/>
          <p:cNvSpPr>
            <a:spLocks noGrp="1"/>
          </p:cNvSpPr>
          <p:nvPr>
            <p:ph type="body" sz="quarter" idx="16"/>
          </p:nvPr>
        </p:nvSpPr>
        <p:spPr>
          <a:xfrm>
            <a:off x="4361542" y="5373216"/>
            <a:ext cx="3456335" cy="792634"/>
          </a:xfrm>
        </p:spPr>
        <p:txBody>
          <a:bodyPr/>
          <a:lstStyle>
            <a:lvl1pPr marL="0" indent="0">
              <a:lnSpc>
                <a:spcPct val="100000"/>
              </a:lnSpc>
              <a:spcBef>
                <a:spcPts val="400"/>
              </a:spcBef>
              <a:buFontTx/>
              <a:buNone/>
              <a:defRPr sz="1800" b="0">
                <a:solidFill>
                  <a:schemeClr val="accent2"/>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fi-FI"/>
              <a:t>Muokkaa tekstin perustyylejä napsauttamalla</a:t>
            </a:r>
          </a:p>
        </p:txBody>
      </p:sp>
      <p:sp>
        <p:nvSpPr>
          <p:cNvPr id="13" name="Picture Placeholder 8">
            <a:extLst>
              <a:ext uri="{C183D7F6-B498-43B3-948B-1728B52AA6E4}">
                <adec:decorative xmlns:adec="http://schemas.microsoft.com/office/drawing/2017/decorative" val="1"/>
              </a:ext>
            </a:extLst>
          </p:cNvPr>
          <p:cNvSpPr>
            <a:spLocks noGrp="1"/>
          </p:cNvSpPr>
          <p:nvPr>
            <p:ph type="pic" sz="quarter" idx="17"/>
          </p:nvPr>
        </p:nvSpPr>
        <p:spPr>
          <a:xfrm>
            <a:off x="8256240" y="1773237"/>
            <a:ext cx="3456335" cy="3455987"/>
          </a:xfrm>
          <a:solidFill>
            <a:schemeClr val="accent5"/>
          </a:solidFill>
        </p:spPr>
        <p:txBody>
          <a:bodyPr/>
          <a:lstStyle>
            <a:lvl1pPr marL="0" indent="0">
              <a:buFontTx/>
              <a:buNone/>
              <a:defRPr sz="1200"/>
            </a:lvl1pPr>
          </a:lstStyle>
          <a:p>
            <a:r>
              <a:rPr lang="fi-FI"/>
              <a:t>Lisää kuva napsauttamalla kuvaketta</a:t>
            </a:r>
          </a:p>
        </p:txBody>
      </p:sp>
      <p:sp>
        <p:nvSpPr>
          <p:cNvPr id="14" name="Text Placeholder 7"/>
          <p:cNvSpPr>
            <a:spLocks noGrp="1"/>
          </p:cNvSpPr>
          <p:nvPr>
            <p:ph type="body" sz="quarter" idx="18"/>
          </p:nvPr>
        </p:nvSpPr>
        <p:spPr>
          <a:xfrm>
            <a:off x="8256240" y="5373216"/>
            <a:ext cx="3456335" cy="792634"/>
          </a:xfrm>
        </p:spPr>
        <p:txBody>
          <a:bodyPr/>
          <a:lstStyle>
            <a:lvl1pPr marL="0" indent="0">
              <a:lnSpc>
                <a:spcPct val="100000"/>
              </a:lnSpc>
              <a:spcBef>
                <a:spcPts val="400"/>
              </a:spcBef>
              <a:buFontTx/>
              <a:buNone/>
              <a:defRPr sz="1800" b="0">
                <a:solidFill>
                  <a:schemeClr val="accent2"/>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fi-FI"/>
              <a:t>Muokkaa tekstin perustyylejä napsauttamalla</a:t>
            </a:r>
          </a:p>
        </p:txBody>
      </p:sp>
    </p:spTree>
    <p:extLst>
      <p:ext uri="{BB962C8B-B14F-4D97-AF65-F5344CB8AC3E}">
        <p14:creationId xmlns:p14="http://schemas.microsoft.com/office/powerpoint/2010/main" val="1139975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aukodia VER1">
    <p:spTree>
      <p:nvGrpSpPr>
        <p:cNvPr id="1" name=""/>
        <p:cNvGrpSpPr/>
        <p:nvPr/>
      </p:nvGrpSpPr>
      <p:grpSpPr>
        <a:xfrm>
          <a:off x="0" y="0"/>
          <a:ext cx="0" cy="0"/>
          <a:chOff x="0" y="0"/>
          <a:chExt cx="0" cy="0"/>
        </a:xfrm>
      </p:grpSpPr>
      <p:pic>
        <p:nvPicPr>
          <p:cNvPr id="3" name="Kuva 2" descr="Kuva, joka sisältää kohteen teksti&#10;&#10;Kuvaus luotu automaattisesti">
            <a:extLst>
              <a:ext uri="{FF2B5EF4-FFF2-40B4-BE49-F238E27FC236}">
                <a16:creationId xmlns:a16="http://schemas.microsoft.com/office/drawing/2014/main" id="{38576111-D2C7-1B4E-A9B8-FA21C3F790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506" y="2114550"/>
            <a:ext cx="10188988" cy="2241574"/>
          </a:xfrm>
          <a:prstGeom prst="rect">
            <a:avLst/>
          </a:prstGeom>
        </p:spPr>
      </p:pic>
      <p:pic>
        <p:nvPicPr>
          <p:cNvPr id="4" name="Kuva 3">
            <a:extLst>
              <a:ext uri="{FF2B5EF4-FFF2-40B4-BE49-F238E27FC236}">
                <a16:creationId xmlns:a16="http://schemas.microsoft.com/office/drawing/2014/main" id="{DB7A9A55-FF23-D14D-AAB9-31049D9027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0494" y="6212556"/>
            <a:ext cx="445739" cy="461659"/>
          </a:xfrm>
          <a:prstGeom prst="rect">
            <a:avLst/>
          </a:prstGeom>
        </p:spPr>
      </p:pic>
      <p:pic>
        <p:nvPicPr>
          <p:cNvPr id="5" name="Kuva 4">
            <a:extLst>
              <a:ext uri="{FF2B5EF4-FFF2-40B4-BE49-F238E27FC236}">
                <a16:creationId xmlns:a16="http://schemas.microsoft.com/office/drawing/2014/main" id="{31E61FD9-34A9-534D-99A2-5183B14458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81657" y="6179900"/>
            <a:ext cx="586639" cy="414586"/>
          </a:xfrm>
          <a:prstGeom prst="rect">
            <a:avLst/>
          </a:prstGeom>
        </p:spPr>
      </p:pic>
    </p:spTree>
    <p:extLst>
      <p:ext uri="{BB962C8B-B14F-4D97-AF65-F5344CB8AC3E}">
        <p14:creationId xmlns:p14="http://schemas.microsoft.com/office/powerpoint/2010/main" val="1810144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055689" y="3789039"/>
            <a:ext cx="10656886" cy="864097"/>
          </a:xfrm>
        </p:spPr>
        <p:txBody>
          <a:bodyPr/>
          <a:lstStyle>
            <a:lvl1pPr>
              <a:defRPr>
                <a:solidFill>
                  <a:schemeClr val="bg1"/>
                </a:solidFill>
              </a:defRPr>
            </a:lvl1pPr>
          </a:lstStyle>
          <a:p>
            <a:r>
              <a:rPr lang="fi-FI"/>
              <a:t>Muokkaa ots. perustyyl. napsautt.</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D6F5A953-C7A8-4DC0-B83F-3DF5D37EDE88}" type="datetime1">
              <a:rPr lang="fi-FI" smtClean="0"/>
              <a:t>15.6.2023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ext Placeholder 7"/>
          <p:cNvSpPr>
            <a:spLocks noGrp="1"/>
          </p:cNvSpPr>
          <p:nvPr>
            <p:ph type="body" sz="quarter" idx="13"/>
          </p:nvPr>
        </p:nvSpPr>
        <p:spPr>
          <a:xfrm>
            <a:off x="1055440" y="4797152"/>
            <a:ext cx="10657135" cy="13686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i-FI"/>
              <a:t>Muokkaa tekstin perustyylejä napsauttamalla</a:t>
            </a:r>
          </a:p>
          <a:p>
            <a:pPr lvl="1"/>
            <a:r>
              <a:rPr lang="fi-FI"/>
              <a:t>toinen taso</a:t>
            </a:r>
          </a:p>
          <a:p>
            <a:pPr lvl="2"/>
            <a:r>
              <a:rPr lang="fi-FI"/>
              <a:t>kolmas taso</a:t>
            </a:r>
          </a:p>
        </p:txBody>
      </p:sp>
      <p:sp>
        <p:nvSpPr>
          <p:cNvPr id="7" name="Picture Placeholder 6">
            <a:extLst>
              <a:ext uri="{C183D7F6-B498-43B3-948B-1728B52AA6E4}">
                <adec:decorative xmlns:adec="http://schemas.microsoft.com/office/drawing/2017/decorative" val="1"/>
              </a:ext>
            </a:extLst>
          </p:cNvPr>
          <p:cNvSpPr>
            <a:spLocks noGrp="1"/>
          </p:cNvSpPr>
          <p:nvPr>
            <p:ph type="pic" sz="quarter" idx="14"/>
          </p:nvPr>
        </p:nvSpPr>
        <p:spPr>
          <a:xfrm>
            <a:off x="0" y="1"/>
            <a:ext cx="12192000" cy="3357563"/>
          </a:xfrm>
          <a:custGeom>
            <a:avLst/>
            <a:gdLst/>
            <a:ahLst/>
            <a:cxnLst/>
            <a:rect l="l" t="t" r="r" b="b"/>
            <a:pathLst>
              <a:path w="12192000" h="3357563">
                <a:moveTo>
                  <a:pt x="0" y="0"/>
                </a:moveTo>
                <a:lnTo>
                  <a:pt x="479376" y="0"/>
                </a:lnTo>
                <a:lnTo>
                  <a:pt x="479376" y="1268760"/>
                </a:lnTo>
                <a:lnTo>
                  <a:pt x="1055344" y="1268760"/>
                </a:lnTo>
                <a:lnTo>
                  <a:pt x="1055344" y="0"/>
                </a:lnTo>
                <a:lnTo>
                  <a:pt x="12192000" y="0"/>
                </a:lnTo>
                <a:lnTo>
                  <a:pt x="12192000" y="3357563"/>
                </a:lnTo>
                <a:lnTo>
                  <a:pt x="0" y="3357563"/>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fi-FI"/>
              <a:t>Lisää kuva napsauttamalla kuvaketta</a:t>
            </a:r>
          </a:p>
        </p:txBody>
      </p:sp>
      <p:sp>
        <p:nvSpPr>
          <p:cNvPr id="11" name="Freeform 6">
            <a:extLst>
              <a:ext uri="{C183D7F6-B498-43B3-948B-1728B52AA6E4}">
                <adec:decorative xmlns:adec="http://schemas.microsoft.com/office/drawing/2017/decorative" val="1"/>
              </a:ext>
            </a:extLst>
          </p:cNvPr>
          <p:cNvSpPr>
            <a:spLocks noChangeAspect="1" noEditPoints="1"/>
          </p:cNvSpPr>
          <p:nvPr userDrawn="1"/>
        </p:nvSpPr>
        <p:spPr bwMode="auto">
          <a:xfrm>
            <a:off x="632682" y="476672"/>
            <a:ext cx="269351" cy="612000"/>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590572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2 ">
    <p:bg>
      <p:bgPr>
        <a:solidFill>
          <a:schemeClr val="accent4"/>
        </a:solidFill>
        <a:effectLst/>
      </p:bgPr>
    </p:bg>
    <p:spTree>
      <p:nvGrpSpPr>
        <p:cNvPr id="1" name=""/>
        <p:cNvGrpSpPr/>
        <p:nvPr/>
      </p:nvGrpSpPr>
      <p:grpSpPr>
        <a:xfrm>
          <a:off x="0" y="0"/>
          <a:ext cx="0" cy="0"/>
          <a:chOff x="0" y="0"/>
          <a:chExt cx="0" cy="0"/>
        </a:xfrm>
      </p:grpSpPr>
      <p:grpSp>
        <p:nvGrpSpPr>
          <p:cNvPr id="9" name="Group 8">
            <a:extLst>
              <a:ext uri="{C183D7F6-B498-43B3-948B-1728B52AA6E4}">
                <adec:decorative xmlns:adec="http://schemas.microsoft.com/office/drawing/2017/decorative" val="1"/>
              </a:ext>
            </a:extLst>
          </p:cNvPr>
          <p:cNvGrpSpPr/>
          <p:nvPr userDrawn="1"/>
        </p:nvGrpSpPr>
        <p:grpSpPr>
          <a:xfrm>
            <a:off x="479376" y="0"/>
            <a:ext cx="575968" cy="1268760"/>
            <a:chOff x="5372826" y="1844824"/>
            <a:chExt cx="1457091" cy="3209730"/>
          </a:xfrm>
        </p:grpSpPr>
        <p:sp>
          <p:nvSpPr>
            <p:cNvPr id="10" name="Rectangle 9"/>
            <p:cNvSpPr/>
            <p:nvPr userDrawn="1"/>
          </p:nvSpPr>
          <p:spPr>
            <a:xfrm>
              <a:off x="5372826" y="1844824"/>
              <a:ext cx="1457091" cy="3209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1"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055689" y="3789039"/>
            <a:ext cx="10656886" cy="864097"/>
          </a:xfrm>
        </p:spPr>
        <p:txBody>
          <a:bodyPr/>
          <a:lstStyle/>
          <a:p>
            <a:r>
              <a:rPr lang="fi-FI"/>
              <a:t>Muokkaa ots. perustyyl. napsautt.</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A1D06809-94E2-48DA-B120-4BBAD84AC78E}" type="datetime1">
              <a:rPr lang="fi-FI" smtClean="0"/>
              <a:t>15.6.2023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1055440" y="4797152"/>
            <a:ext cx="10657135" cy="1368698"/>
          </a:xfrm>
        </p:spPr>
        <p:txBody>
          <a:bodyPr/>
          <a:lstStyle>
            <a:lvl5pPr>
              <a:defRPr/>
            </a:lvl5pPr>
            <a:lvl6pPr>
              <a:defRPr/>
            </a:lvl6pPr>
            <a:lvl7pPr>
              <a:defRPr/>
            </a:lvl7pPr>
            <a:lvl8pPr>
              <a:defRPr/>
            </a:lvl8pPr>
          </a:lstStyle>
          <a:p>
            <a:pPr lvl="0"/>
            <a:r>
              <a:rPr lang="fi-FI"/>
              <a:t>Muokkaa tekstin perustyylejä napsauttamalla</a:t>
            </a:r>
          </a:p>
          <a:p>
            <a:pPr lvl="1"/>
            <a:r>
              <a:rPr lang="fi-FI"/>
              <a:t>toinen taso</a:t>
            </a:r>
          </a:p>
          <a:p>
            <a:pPr lvl="2"/>
            <a:r>
              <a:rPr lang="fi-FI"/>
              <a:t>kolmas taso</a:t>
            </a:r>
          </a:p>
        </p:txBody>
      </p:sp>
      <p:sp>
        <p:nvSpPr>
          <p:cNvPr id="7" name="Picture Placeholder 6">
            <a:extLst>
              <a:ext uri="{C183D7F6-B498-43B3-948B-1728B52AA6E4}">
                <adec:decorative xmlns:adec="http://schemas.microsoft.com/office/drawing/2017/decorative" val="1"/>
              </a:ext>
            </a:extLst>
          </p:cNvPr>
          <p:cNvSpPr>
            <a:spLocks noGrp="1"/>
          </p:cNvSpPr>
          <p:nvPr>
            <p:ph type="pic" sz="quarter" idx="14"/>
          </p:nvPr>
        </p:nvSpPr>
        <p:spPr>
          <a:xfrm>
            <a:off x="0" y="1"/>
            <a:ext cx="12192000" cy="3357563"/>
          </a:xfrm>
          <a:custGeom>
            <a:avLst/>
            <a:gdLst/>
            <a:ahLst/>
            <a:cxnLst/>
            <a:rect l="l" t="t" r="r" b="b"/>
            <a:pathLst>
              <a:path w="12192000" h="3357563">
                <a:moveTo>
                  <a:pt x="0" y="0"/>
                </a:moveTo>
                <a:lnTo>
                  <a:pt x="479376" y="0"/>
                </a:lnTo>
                <a:lnTo>
                  <a:pt x="479376" y="1268760"/>
                </a:lnTo>
                <a:lnTo>
                  <a:pt x="1055344" y="1268760"/>
                </a:lnTo>
                <a:lnTo>
                  <a:pt x="1055344" y="0"/>
                </a:lnTo>
                <a:lnTo>
                  <a:pt x="12192000" y="0"/>
                </a:lnTo>
                <a:lnTo>
                  <a:pt x="12192000" y="3357563"/>
                </a:lnTo>
                <a:lnTo>
                  <a:pt x="0" y="3357563"/>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fi-FI"/>
              <a:t>Lisää kuva napsauttamalla kuvaketta</a:t>
            </a:r>
          </a:p>
        </p:txBody>
      </p:sp>
    </p:spTree>
    <p:extLst>
      <p:ext uri="{BB962C8B-B14F-4D97-AF65-F5344CB8AC3E}">
        <p14:creationId xmlns:p14="http://schemas.microsoft.com/office/powerpoint/2010/main" val="1123358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055689" y="3789039"/>
            <a:ext cx="10656886" cy="864097"/>
          </a:xfrm>
        </p:spPr>
        <p:txBody>
          <a:bodyPr/>
          <a:lstStyle>
            <a:lvl1pPr>
              <a:defRPr>
                <a:solidFill>
                  <a:schemeClr val="bg1"/>
                </a:solidFill>
              </a:defRPr>
            </a:lvl1pPr>
          </a:lstStyle>
          <a:p>
            <a:r>
              <a:rPr lang="fi-FI"/>
              <a:t>Muokkaa ots. perustyyl. napsautt.</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AD9941DD-DFFB-4F5E-804F-172516824F1B}" type="datetime1">
              <a:rPr lang="fi-FI" smtClean="0"/>
              <a:t>15.6.2023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ext Placeholder 7"/>
          <p:cNvSpPr>
            <a:spLocks noGrp="1"/>
          </p:cNvSpPr>
          <p:nvPr>
            <p:ph type="body" sz="quarter" idx="13"/>
          </p:nvPr>
        </p:nvSpPr>
        <p:spPr>
          <a:xfrm>
            <a:off x="1055440" y="4797152"/>
            <a:ext cx="10657135" cy="1368698"/>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vl6pPr>
              <a:buClr>
                <a:schemeClr val="accent2"/>
              </a:buClr>
              <a:defRPr>
                <a:solidFill>
                  <a:schemeClr val="bg1"/>
                </a:solidFill>
              </a:defRPr>
            </a:lvl6pPr>
            <a:lvl7pPr>
              <a:buClr>
                <a:schemeClr val="accent2"/>
              </a:buClr>
              <a:defRPr>
                <a:solidFill>
                  <a:schemeClr val="bg1"/>
                </a:solidFill>
              </a:defRPr>
            </a:lvl7pPr>
            <a:lvl8pPr>
              <a:buClr>
                <a:schemeClr val="accent2"/>
              </a:buClr>
              <a:defRPr>
                <a:solidFill>
                  <a:schemeClr val="bg1"/>
                </a:solidFill>
              </a:defRPr>
            </a:lvl8pPr>
            <a:lvl9pPr>
              <a:buClr>
                <a:schemeClr val="accent2"/>
              </a:buClr>
              <a:defRPr>
                <a:solidFill>
                  <a:schemeClr val="bg1"/>
                </a:solidFill>
              </a:defRPr>
            </a:lvl9pPr>
          </a:lstStyle>
          <a:p>
            <a:pPr lvl="0"/>
            <a:r>
              <a:rPr lang="fi-FI"/>
              <a:t>Muokkaa tekstin perustyylejä napsauttamalla</a:t>
            </a:r>
          </a:p>
          <a:p>
            <a:pPr lvl="1"/>
            <a:r>
              <a:rPr lang="fi-FI"/>
              <a:t>toinen taso</a:t>
            </a:r>
          </a:p>
          <a:p>
            <a:pPr lvl="2"/>
            <a:r>
              <a:rPr lang="fi-FI"/>
              <a:t>kolmas taso</a:t>
            </a:r>
          </a:p>
        </p:txBody>
      </p:sp>
      <p:sp>
        <p:nvSpPr>
          <p:cNvPr id="7" name="Picture Placeholder 6">
            <a:extLst>
              <a:ext uri="{C183D7F6-B498-43B3-948B-1728B52AA6E4}">
                <adec:decorative xmlns:adec="http://schemas.microsoft.com/office/drawing/2017/decorative" val="1"/>
              </a:ext>
            </a:extLst>
          </p:cNvPr>
          <p:cNvSpPr>
            <a:spLocks noGrp="1"/>
          </p:cNvSpPr>
          <p:nvPr>
            <p:ph type="pic" sz="quarter" idx="14"/>
          </p:nvPr>
        </p:nvSpPr>
        <p:spPr>
          <a:xfrm>
            <a:off x="0" y="1"/>
            <a:ext cx="12192000" cy="3357563"/>
          </a:xfrm>
          <a:custGeom>
            <a:avLst/>
            <a:gdLst/>
            <a:ahLst/>
            <a:cxnLst/>
            <a:rect l="l" t="t" r="r" b="b"/>
            <a:pathLst>
              <a:path w="12192000" h="3357563">
                <a:moveTo>
                  <a:pt x="0" y="0"/>
                </a:moveTo>
                <a:lnTo>
                  <a:pt x="479376" y="0"/>
                </a:lnTo>
                <a:lnTo>
                  <a:pt x="479376" y="1268760"/>
                </a:lnTo>
                <a:lnTo>
                  <a:pt x="1055344" y="1268760"/>
                </a:lnTo>
                <a:lnTo>
                  <a:pt x="1055344" y="0"/>
                </a:lnTo>
                <a:lnTo>
                  <a:pt x="12192000" y="0"/>
                </a:lnTo>
                <a:lnTo>
                  <a:pt x="12192000" y="3357563"/>
                </a:lnTo>
                <a:lnTo>
                  <a:pt x="0" y="3357563"/>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fi-FI"/>
              <a:t>Lisää kuva napsauttamalla kuvaketta</a:t>
            </a:r>
          </a:p>
        </p:txBody>
      </p:sp>
      <p:grpSp>
        <p:nvGrpSpPr>
          <p:cNvPr id="9" name="Group 8">
            <a:extLst>
              <a:ext uri="{C183D7F6-B498-43B3-948B-1728B52AA6E4}">
                <adec:decorative xmlns:adec="http://schemas.microsoft.com/office/drawing/2017/decorative" val="1"/>
              </a:ext>
            </a:extLst>
          </p:cNvPr>
          <p:cNvGrpSpPr/>
          <p:nvPr userDrawn="1"/>
        </p:nvGrpSpPr>
        <p:grpSpPr>
          <a:xfrm>
            <a:off x="479376" y="0"/>
            <a:ext cx="575968" cy="1268760"/>
            <a:chOff x="5372826" y="1844824"/>
            <a:chExt cx="1457091" cy="3209730"/>
          </a:xfrm>
        </p:grpSpPr>
        <p:sp>
          <p:nvSpPr>
            <p:cNvPr id="10" name="Rectangle 9"/>
            <p:cNvSpPr/>
            <p:nvPr userDrawn="1"/>
          </p:nvSpPr>
          <p:spPr>
            <a:xfrm>
              <a:off x="5372826" y="1844824"/>
              <a:ext cx="1457091" cy="3209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1"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675869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4">
    <p:bg>
      <p:bgPr>
        <a:solidFill>
          <a:schemeClr val="accent2"/>
        </a:solidFill>
        <a:effectLst/>
      </p:bgPr>
    </p:bg>
    <p:spTree>
      <p:nvGrpSpPr>
        <p:cNvPr id="1" name=""/>
        <p:cNvGrpSpPr/>
        <p:nvPr/>
      </p:nvGrpSpPr>
      <p:grpSpPr>
        <a:xfrm>
          <a:off x="0" y="0"/>
          <a:ext cx="0" cy="0"/>
          <a:chOff x="0" y="0"/>
          <a:chExt cx="0" cy="0"/>
        </a:xfrm>
      </p:grpSpPr>
      <p:sp>
        <p:nvSpPr>
          <p:cNvPr id="9" name="Picture Placeholder 6">
            <a:extLst>
              <a:ext uri="{C183D7F6-B498-43B3-948B-1728B52AA6E4}">
                <adec:decorative xmlns:adec="http://schemas.microsoft.com/office/drawing/2017/decorative" val="1"/>
              </a:ext>
            </a:extLst>
          </p:cNvPr>
          <p:cNvSpPr>
            <a:spLocks noGrp="1"/>
          </p:cNvSpPr>
          <p:nvPr>
            <p:ph type="pic" sz="quarter" idx="14"/>
          </p:nvPr>
        </p:nvSpPr>
        <p:spPr>
          <a:xfrm>
            <a:off x="0" y="0"/>
            <a:ext cx="12192000" cy="6858000"/>
          </a:xfrm>
          <a:custGeom>
            <a:avLst/>
            <a:gdLst/>
            <a:ahLst/>
            <a:cxnLst/>
            <a:rect l="l" t="t" r="r" b="b"/>
            <a:pathLst>
              <a:path w="12192000" h="6858000">
                <a:moveTo>
                  <a:pt x="0" y="0"/>
                </a:moveTo>
                <a:lnTo>
                  <a:pt x="479376" y="0"/>
                </a:lnTo>
                <a:lnTo>
                  <a:pt x="479376" y="1268760"/>
                </a:lnTo>
                <a:lnTo>
                  <a:pt x="1055344" y="1268760"/>
                </a:lnTo>
                <a:lnTo>
                  <a:pt x="1055344" y="0"/>
                </a:lnTo>
                <a:lnTo>
                  <a:pt x="12192000" y="0"/>
                </a:lnTo>
                <a:lnTo>
                  <a:pt x="12192000" y="6309320"/>
                </a:lnTo>
                <a:lnTo>
                  <a:pt x="12192000" y="6669088"/>
                </a:lnTo>
                <a:lnTo>
                  <a:pt x="12192000" y="6858000"/>
                </a:lnTo>
                <a:lnTo>
                  <a:pt x="0" y="6858000"/>
                </a:lnTo>
                <a:lnTo>
                  <a:pt x="0" y="6669088"/>
                </a:lnTo>
                <a:lnTo>
                  <a:pt x="0" y="6309320"/>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fi-FI"/>
              <a:t>Lisää kuva napsauttamalla kuvaketta</a:t>
            </a:r>
          </a:p>
        </p:txBody>
      </p:sp>
      <p:sp>
        <p:nvSpPr>
          <p:cNvPr id="8" name="Text Placeholder 7"/>
          <p:cNvSpPr>
            <a:spLocks noGrp="1"/>
          </p:cNvSpPr>
          <p:nvPr>
            <p:ph type="body" sz="quarter" idx="13"/>
          </p:nvPr>
        </p:nvSpPr>
        <p:spPr>
          <a:xfrm>
            <a:off x="6096000" y="0"/>
            <a:ext cx="6096000" cy="6858000"/>
          </a:xfrm>
          <a:solidFill>
            <a:schemeClr val="accent2">
              <a:alpha val="70000"/>
            </a:schemeClr>
          </a:solidFill>
        </p:spPr>
        <p:txBody>
          <a:bodyPr lIns="576000" tIns="2422800" rIns="1080000" bIns="10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i-FI"/>
              <a:t>Muokkaa tekstin perustyylejä napsauttamalla</a:t>
            </a:r>
          </a:p>
          <a:p>
            <a:pPr lvl="1"/>
            <a:r>
              <a:rPr lang="fi-FI"/>
              <a:t>toinen taso</a:t>
            </a:r>
          </a:p>
          <a:p>
            <a:pPr lvl="2"/>
            <a:r>
              <a:rPr lang="fi-FI"/>
              <a:t>kolmas taso</a:t>
            </a:r>
          </a:p>
        </p:txBody>
      </p:sp>
      <p:sp>
        <p:nvSpPr>
          <p:cNvPr id="11" name="Freeform 6">
            <a:extLst>
              <a:ext uri="{C183D7F6-B498-43B3-948B-1728B52AA6E4}">
                <adec:decorative xmlns:adec="http://schemas.microsoft.com/office/drawing/2017/decorative" val="1"/>
              </a:ext>
            </a:extLst>
          </p:cNvPr>
          <p:cNvSpPr>
            <a:spLocks noChangeAspect="1" noEditPoints="1"/>
          </p:cNvSpPr>
          <p:nvPr userDrawn="1"/>
        </p:nvSpPr>
        <p:spPr bwMode="auto">
          <a:xfrm>
            <a:off x="632682" y="476672"/>
            <a:ext cx="269351" cy="612000"/>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Title 9"/>
          <p:cNvSpPr>
            <a:spLocks noGrp="1"/>
          </p:cNvSpPr>
          <p:nvPr>
            <p:ph type="title"/>
          </p:nvPr>
        </p:nvSpPr>
        <p:spPr>
          <a:xfrm>
            <a:off x="6672064" y="1051892"/>
            <a:ext cx="4464496" cy="1080964"/>
          </a:xfrm>
        </p:spPr>
        <p:txBody>
          <a:bodyPr/>
          <a:lstStyle>
            <a:lvl1pPr>
              <a:defRPr>
                <a:solidFill>
                  <a:schemeClr val="bg1"/>
                </a:solidFill>
              </a:defRPr>
            </a:lvl1pPr>
          </a:lstStyle>
          <a:p>
            <a:r>
              <a:rPr lang="fi-FI"/>
              <a:t>Muokkaa ots. perustyyl. napsautt.</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05368543-CE59-49F8-867C-8A3FBAAD7A9F}" type="datetime1">
              <a:rPr lang="fi-FI" smtClean="0"/>
              <a:t>15.6.2023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1380601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sp>
        <p:nvSpPr>
          <p:cNvPr id="7" name="Picture Placeholder 6">
            <a:extLst>
              <a:ext uri="{C183D7F6-B498-43B3-948B-1728B52AA6E4}">
                <adec:decorative xmlns:adec="http://schemas.microsoft.com/office/drawing/2017/decorative" val="1"/>
              </a:ext>
            </a:extLst>
          </p:cNvPr>
          <p:cNvSpPr>
            <a:spLocks noGrp="1"/>
          </p:cNvSpPr>
          <p:nvPr>
            <p:ph type="pic" sz="quarter" idx="13"/>
          </p:nvPr>
        </p:nvSpPr>
        <p:spPr>
          <a:xfrm>
            <a:off x="0" y="0"/>
            <a:ext cx="12192000" cy="6669088"/>
          </a:xfrm>
          <a:custGeom>
            <a:avLst/>
            <a:gdLst/>
            <a:ahLst/>
            <a:cxnLst/>
            <a:rect l="l" t="t" r="r" b="b"/>
            <a:pathLst>
              <a:path w="12192000" h="6669088">
                <a:moveTo>
                  <a:pt x="0" y="0"/>
                </a:moveTo>
                <a:lnTo>
                  <a:pt x="479376" y="0"/>
                </a:lnTo>
                <a:lnTo>
                  <a:pt x="479376" y="1268760"/>
                </a:lnTo>
                <a:lnTo>
                  <a:pt x="1055344" y="1268760"/>
                </a:lnTo>
                <a:lnTo>
                  <a:pt x="1055344" y="0"/>
                </a:lnTo>
                <a:lnTo>
                  <a:pt x="12192000" y="0"/>
                </a:lnTo>
                <a:lnTo>
                  <a:pt x="12192000" y="6669088"/>
                </a:lnTo>
                <a:lnTo>
                  <a:pt x="0" y="666908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fi-FI"/>
              <a:t>Lisää kuva napsauttamalla kuvaketta</a:t>
            </a:r>
          </a:p>
        </p:txBody>
      </p:sp>
      <p:sp>
        <p:nvSpPr>
          <p:cNvPr id="2" name="Title 1">
            <a:extLst>
              <a:ext uri="{FF2B5EF4-FFF2-40B4-BE49-F238E27FC236}">
                <a16:creationId xmlns:a16="http://schemas.microsoft.com/office/drawing/2014/main" id="{01A38093-ADEF-4186-B183-F189E8EE4012}"/>
              </a:ext>
            </a:extLst>
          </p:cNvPr>
          <p:cNvSpPr>
            <a:spLocks noGrp="1"/>
          </p:cNvSpPr>
          <p:nvPr>
            <p:ph type="title"/>
          </p:nvPr>
        </p:nvSpPr>
        <p:spPr/>
        <p:txBody>
          <a:bodyPr/>
          <a:lstStyle>
            <a:lvl1pPr>
              <a:defRPr>
                <a:solidFill>
                  <a:schemeClr val="bg1"/>
                </a:solidFill>
              </a:defRPr>
            </a:lvl1pPr>
          </a:lstStyle>
          <a:p>
            <a:r>
              <a:rPr lang="fi-FI"/>
              <a:t>Muokkaa ots. perustyyl. napsautt.</a:t>
            </a:r>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1014E90D-FE23-4FB2-9E95-A78C890E1071}" type="datetime1">
              <a:rPr lang="fi-FI" smtClean="0"/>
              <a:t>15.6.2023</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819963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669088"/>
          </a:xfrm>
          <a:custGeom>
            <a:avLst/>
            <a:gdLst/>
            <a:ahLst/>
            <a:cxnLst/>
            <a:rect l="l" t="t" r="r" b="b"/>
            <a:pathLst>
              <a:path w="12192000" h="6669088">
                <a:moveTo>
                  <a:pt x="0" y="0"/>
                </a:moveTo>
                <a:lnTo>
                  <a:pt x="479376" y="0"/>
                </a:lnTo>
                <a:lnTo>
                  <a:pt x="479376" y="1268760"/>
                </a:lnTo>
                <a:lnTo>
                  <a:pt x="1055344" y="1268760"/>
                </a:lnTo>
                <a:lnTo>
                  <a:pt x="1055344" y="0"/>
                </a:lnTo>
                <a:lnTo>
                  <a:pt x="12192000" y="0"/>
                </a:lnTo>
                <a:lnTo>
                  <a:pt x="12192000" y="6669088"/>
                </a:lnTo>
                <a:lnTo>
                  <a:pt x="0" y="666908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fi-FI"/>
              <a:t>Lisää kuva napsauttamalla kuvaketta</a:t>
            </a:r>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A7FBE958-3B47-436D-8DD1-2D5CAB1F4512}" type="datetime1">
              <a:rPr lang="fi-FI" smtClean="0"/>
              <a:t>15.6.2023</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349451"/>
            <a:ext cx="11233150" cy="2016224"/>
          </a:xfrm>
        </p:spPr>
        <p:txBody>
          <a:bodyPr anchor="ctr" anchorCtr="0"/>
          <a:lstStyle>
            <a:lvl1pPr algn="ctr">
              <a:defRPr sz="4000">
                <a:solidFill>
                  <a:schemeClr val="accent2"/>
                </a:solidFill>
              </a:defRPr>
            </a:lvl1pPr>
          </a:lstStyle>
          <a:p>
            <a:r>
              <a:rPr lang="fi-FI"/>
              <a:t>Muokkaa ots. perustyyl. napsautt.</a:t>
            </a:r>
          </a:p>
        </p:txBody>
      </p:sp>
    </p:spTree>
    <p:extLst>
      <p:ext uri="{BB962C8B-B14F-4D97-AF65-F5344CB8AC3E}">
        <p14:creationId xmlns:p14="http://schemas.microsoft.com/office/powerpoint/2010/main" val="1519474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ext and Picture Nega">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669088"/>
          </a:xfrm>
          <a:custGeom>
            <a:avLst/>
            <a:gdLst/>
            <a:ahLst/>
            <a:cxnLst/>
            <a:rect l="l" t="t" r="r" b="b"/>
            <a:pathLst>
              <a:path w="12192000" h="6669088">
                <a:moveTo>
                  <a:pt x="0" y="0"/>
                </a:moveTo>
                <a:lnTo>
                  <a:pt x="479376" y="0"/>
                </a:lnTo>
                <a:lnTo>
                  <a:pt x="479376" y="1268760"/>
                </a:lnTo>
                <a:lnTo>
                  <a:pt x="1055344" y="1268760"/>
                </a:lnTo>
                <a:lnTo>
                  <a:pt x="1055344" y="0"/>
                </a:lnTo>
                <a:lnTo>
                  <a:pt x="12192000" y="0"/>
                </a:lnTo>
                <a:lnTo>
                  <a:pt x="12192000" y="6669088"/>
                </a:lnTo>
                <a:lnTo>
                  <a:pt x="0" y="666908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fi-FI"/>
              <a:t>Lisää kuva napsauttamalla kuvaketta</a:t>
            </a:r>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5003B9F0-AC92-4F95-88F1-368CC87E5C5E}" type="datetime1">
              <a:rPr lang="fi-FI" smtClean="0"/>
              <a:t>15.6.2023</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349451"/>
            <a:ext cx="11233150" cy="2016224"/>
          </a:xfrm>
        </p:spPr>
        <p:txBody>
          <a:bodyPr anchor="ctr" anchorCtr="0"/>
          <a:lstStyle>
            <a:lvl1pPr algn="ctr">
              <a:defRPr sz="4000">
                <a:solidFill>
                  <a:schemeClr val="bg1"/>
                </a:solidFill>
              </a:defRPr>
            </a:lvl1pPr>
          </a:lstStyle>
          <a:p>
            <a:r>
              <a:rPr lang="fi-FI"/>
              <a:t>Muokkaa ots. perustyyl. napsautt.</a:t>
            </a:r>
          </a:p>
        </p:txBody>
      </p:sp>
      <p:sp>
        <p:nvSpPr>
          <p:cNvPr id="9" name="Rectangle 8"/>
          <p:cNvSpPr/>
          <p:nvPr userDrawn="1"/>
        </p:nvSpPr>
        <p:spPr>
          <a:xfrm>
            <a:off x="0" y="6669360"/>
            <a:ext cx="12192000" cy="188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C183D7F6-B498-43B3-948B-1728B52AA6E4}">
                <adec:decorative xmlns:adec="http://schemas.microsoft.com/office/drawing/2017/decorative" val="1"/>
              </a:ext>
            </a:extLst>
          </p:cNvPr>
          <p:cNvGrpSpPr/>
          <p:nvPr userDrawn="1"/>
        </p:nvGrpSpPr>
        <p:grpSpPr>
          <a:xfrm>
            <a:off x="479376" y="0"/>
            <a:ext cx="575968" cy="1268760"/>
            <a:chOff x="5372826" y="1844824"/>
            <a:chExt cx="1457091" cy="3209730"/>
          </a:xfrm>
        </p:grpSpPr>
        <p:sp>
          <p:nvSpPr>
            <p:cNvPr id="11" name="Rectangle 10"/>
            <p:cNvSpPr/>
            <p:nvPr userDrawn="1"/>
          </p:nvSpPr>
          <p:spPr>
            <a:xfrm>
              <a:off x="5372826" y="1844824"/>
              <a:ext cx="1457091" cy="320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2"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200381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8093-ADEF-4186-B183-F189E8EE4012}"/>
              </a:ext>
            </a:extLst>
          </p:cNvPr>
          <p:cNvSpPr>
            <a:spLocks noGrp="1"/>
          </p:cNvSpPr>
          <p:nvPr>
            <p:ph type="title"/>
          </p:nvPr>
        </p:nvSpPr>
        <p:spPr/>
        <p:txBody>
          <a:bodyPr/>
          <a:lstStyle/>
          <a:p>
            <a:r>
              <a:rPr lang="fi-FI"/>
              <a:t>Muokkaa ots. perustyyl. napsautt.</a:t>
            </a:r>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p>
            <a:fld id="{96635665-A412-4858-82BF-B092FC41CFF7}" type="datetime1">
              <a:rPr lang="fi-FI" smtClean="0"/>
              <a:t>15.6.2023</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2217363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p>
            <a:fld id="{5F15990C-8331-4DA1-97FF-1E3F516B1243}" type="datetime1">
              <a:rPr lang="fi-FI" smtClean="0"/>
              <a:t>15.6.2023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1042364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Logo Blue">
    <p:bg>
      <p:bgPr>
        <a:solidFill>
          <a:schemeClr val="accent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231D3040-EC68-41B6-B426-75D972819FB0}" type="datetime1">
              <a:rPr lang="fi-FI" smtClean="0"/>
              <a:t>15.6.2023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951312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Väliotsikkodia VER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D66ADF-EBE4-EB44-814E-536B04D63CD4}"/>
              </a:ext>
            </a:extLst>
          </p:cNvPr>
          <p:cNvSpPr>
            <a:spLocks noGrp="1"/>
          </p:cNvSpPr>
          <p:nvPr>
            <p:ph type="title"/>
          </p:nvPr>
        </p:nvSpPr>
        <p:spPr>
          <a:xfrm>
            <a:off x="831850" y="1709738"/>
            <a:ext cx="10515600" cy="2852737"/>
          </a:xfrm>
        </p:spPr>
        <p:txBody>
          <a:bodyPr anchor="b"/>
          <a:lstStyle>
            <a:lvl1pPr>
              <a:defRPr sz="5400"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226669FB-8CD9-4541-AA75-64BD77652036}"/>
              </a:ext>
            </a:extLst>
          </p:cNvPr>
          <p:cNvSpPr>
            <a:spLocks noGrp="1"/>
          </p:cNvSpPr>
          <p:nvPr>
            <p:ph type="body" idx="1"/>
          </p:nvPr>
        </p:nvSpPr>
        <p:spPr>
          <a:xfrm>
            <a:off x="831850" y="4589463"/>
            <a:ext cx="10515600" cy="1500187"/>
          </a:xfrm>
        </p:spPr>
        <p:txBody>
          <a:bodyPr/>
          <a:lstStyle>
            <a:lvl1pPr marL="0" indent="0">
              <a:buNone/>
              <a:defRPr sz="2400">
                <a:solidFill>
                  <a:schemeClr val="bg2">
                    <a:lumMod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27B030F5-22AF-D14E-82B4-EE21503AE798}"/>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Kuva 11" descr="Kuva, joka sisältää kohteen teksti&#10;&#10;Kuvaus luotu automaattisesti">
            <a:extLst>
              <a:ext uri="{FF2B5EF4-FFF2-40B4-BE49-F238E27FC236}">
                <a16:creationId xmlns:a16="http://schemas.microsoft.com/office/drawing/2014/main" id="{BFC27206-B267-504D-BA9C-F4BCA33C46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324" y="310994"/>
            <a:ext cx="4676550" cy="1028841"/>
          </a:xfrm>
          <a:prstGeom prst="rect">
            <a:avLst/>
          </a:prstGeom>
        </p:spPr>
      </p:pic>
      <p:pic>
        <p:nvPicPr>
          <p:cNvPr id="11" name="Kuva 8">
            <a:extLst>
              <a:ext uri="{FF2B5EF4-FFF2-40B4-BE49-F238E27FC236}">
                <a16:creationId xmlns:a16="http://schemas.microsoft.com/office/drawing/2014/main" id="{9BC5FADD-88E4-4243-B4FD-6F1BDB1223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08D23ACD-9633-4B81-93F8-950F26F1CB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25560083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Logo Gray">
    <p:bg>
      <p:bgPr>
        <a:solidFill>
          <a:schemeClr val="accent4"/>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E562767B-731B-4464-9ABA-9ADF7EB493B6}" type="datetime1">
              <a:rPr lang="fi-FI" smtClean="0"/>
              <a:t>15.6.2023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671701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Logo Red">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2B8B2A89-1602-4E9D-8AE2-C3B623ABF8B4}" type="datetime1">
              <a:rPr lang="fi-FI" smtClean="0"/>
              <a:t>15.6.2023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160728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Logo Gold">
    <p:bg>
      <p:bgPr>
        <a:solidFill>
          <a:schemeClr val="accent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92BBFBBC-9947-494E-8801-827AD1579B09}" type="datetime1">
              <a:rPr lang="fi-FI" smtClean="0"/>
              <a:t>15.6.2023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a:solidFill>
            <a:schemeClr val="tx2"/>
          </a:solidFill>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tx2"/>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42022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Väliotsikkodia VER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D66ADF-EBE4-EB44-814E-536B04D63CD4}"/>
              </a:ext>
            </a:extLst>
          </p:cNvPr>
          <p:cNvSpPr>
            <a:spLocks noGrp="1"/>
          </p:cNvSpPr>
          <p:nvPr>
            <p:ph type="title"/>
          </p:nvPr>
        </p:nvSpPr>
        <p:spPr>
          <a:xfrm>
            <a:off x="797312" y="842168"/>
            <a:ext cx="10515600" cy="2852737"/>
          </a:xfrm>
        </p:spPr>
        <p:txBody>
          <a:bodyPr anchor="b"/>
          <a:lstStyle>
            <a:lvl1pPr>
              <a:defRPr sz="5400"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226669FB-8CD9-4541-AA75-64BD77652036}"/>
              </a:ext>
            </a:extLst>
          </p:cNvPr>
          <p:cNvSpPr>
            <a:spLocks noGrp="1"/>
          </p:cNvSpPr>
          <p:nvPr>
            <p:ph type="body" idx="1"/>
          </p:nvPr>
        </p:nvSpPr>
        <p:spPr>
          <a:xfrm>
            <a:off x="797312" y="3890963"/>
            <a:ext cx="10515600" cy="1500187"/>
          </a:xfrm>
        </p:spPr>
        <p:txBody>
          <a:bodyPr/>
          <a:lstStyle>
            <a:lvl1pPr marL="0" indent="0">
              <a:buNone/>
              <a:defRPr sz="2400">
                <a:solidFill>
                  <a:schemeClr val="bg2">
                    <a:lumMod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27B030F5-22AF-D14E-82B4-EE21503AE798}"/>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Kuva 8" descr="Kuva, joka sisältää kohteen teksti&#10;&#10;Kuvaus luotu automaattisesti">
            <a:extLst>
              <a:ext uri="{FF2B5EF4-FFF2-40B4-BE49-F238E27FC236}">
                <a16:creationId xmlns:a16="http://schemas.microsoft.com/office/drawing/2014/main" id="{1E43DD95-F8B1-4472-8D1D-BF87CCE599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14" name="Kuva 8">
            <a:extLst>
              <a:ext uri="{FF2B5EF4-FFF2-40B4-BE49-F238E27FC236}">
                <a16:creationId xmlns:a16="http://schemas.microsoft.com/office/drawing/2014/main" id="{95E4C37B-BC81-44E6-853A-6151DDFB0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5" name="Kuva 11">
            <a:extLst>
              <a:ext uri="{FF2B5EF4-FFF2-40B4-BE49-F238E27FC236}">
                <a16:creationId xmlns:a16="http://schemas.microsoft.com/office/drawing/2014/main" id="{11DEF0FD-38B0-4895-B281-3611DA1730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1798325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A332D0-8049-AE49-AFD7-6EA080F1D0FD}"/>
              </a:ext>
            </a:extLst>
          </p:cNvPr>
          <p:cNvSpPr>
            <a:spLocks noGrp="1"/>
          </p:cNvSpPr>
          <p:nvPr>
            <p:ph type="title"/>
          </p:nvPr>
        </p:nvSpPr>
        <p:spPr/>
        <p:txBody>
          <a:bodyPr/>
          <a:lstStyle>
            <a:lvl1pPr>
              <a:defRPr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3FA97E27-431C-BC43-A0DA-3F0BBF6958D2}"/>
              </a:ext>
            </a:extLst>
          </p:cNvPr>
          <p:cNvSpPr>
            <a:spLocks noGrp="1"/>
          </p:cNvSpPr>
          <p:nvPr>
            <p:ph idx="1"/>
          </p:nvPr>
        </p:nvSpPr>
        <p:spPr/>
        <p:txBody>
          <a:bodyPr/>
          <a:lstStyle>
            <a:lvl1pPr>
              <a:defRPr>
                <a:solidFill>
                  <a:schemeClr val="tx1">
                    <a:lumMod val="50000"/>
                  </a:schemeClr>
                </a:solidFill>
                <a:latin typeface="+mj-lt"/>
              </a:defRPr>
            </a:lvl1pPr>
            <a:lvl2pPr>
              <a:defRPr>
                <a:solidFill>
                  <a:schemeClr val="tx1">
                    <a:lumMod val="50000"/>
                  </a:schemeClr>
                </a:solidFill>
                <a:latin typeface="Calibri" panose="020F0502020204030204" pitchFamily="34" charset="0"/>
                <a:cs typeface="Calibri" panose="020F0502020204030204" pitchFamily="34" charset="0"/>
              </a:defRPr>
            </a:lvl2pPr>
            <a:lvl3pPr>
              <a:defRPr>
                <a:solidFill>
                  <a:schemeClr val="tx1">
                    <a:lumMod val="50000"/>
                  </a:schemeClr>
                </a:solidFill>
                <a:latin typeface="+mj-lt"/>
              </a:defRPr>
            </a:lvl3pPr>
            <a:lvl4pPr>
              <a:defRPr>
                <a:solidFill>
                  <a:schemeClr val="tx1">
                    <a:lumMod val="50000"/>
                  </a:schemeClr>
                </a:solidFill>
                <a:latin typeface="+mj-lt"/>
              </a:defRPr>
            </a:lvl4pPr>
            <a:lvl5pPr>
              <a:defRPr>
                <a:solidFill>
                  <a:schemeClr val="tx1">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1" name="Suora yhdysviiva 10">
            <a:extLst>
              <a:ext uri="{FF2B5EF4-FFF2-40B4-BE49-F238E27FC236}">
                <a16:creationId xmlns:a16="http://schemas.microsoft.com/office/drawing/2014/main" id="{F44CA1C6-5111-3F47-A051-F5D9C098BDA2}"/>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Kuva 8" descr="Kuva, joka sisältää kohteen teksti&#10;&#10;Kuvaus luotu automaattisesti">
            <a:extLst>
              <a:ext uri="{FF2B5EF4-FFF2-40B4-BE49-F238E27FC236}">
                <a16:creationId xmlns:a16="http://schemas.microsoft.com/office/drawing/2014/main" id="{A5FA3E96-F215-F149-A2CC-091970F3F8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8" name="Kuva 8">
            <a:extLst>
              <a:ext uri="{FF2B5EF4-FFF2-40B4-BE49-F238E27FC236}">
                <a16:creationId xmlns:a16="http://schemas.microsoft.com/office/drawing/2014/main" id="{9AA522F0-8239-4B95-9F6D-3EF8E93199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2B07796F-E7A7-42D5-A067-BE954CCA44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16668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9FE3DC-71DB-E74C-8684-0BA48ACDDF00}"/>
              </a:ext>
            </a:extLst>
          </p:cNvPr>
          <p:cNvSpPr>
            <a:spLocks noGrp="1"/>
          </p:cNvSpPr>
          <p:nvPr>
            <p:ph type="title"/>
          </p:nvPr>
        </p:nvSpPr>
        <p:spPr/>
        <p:txBody>
          <a:bodyPr/>
          <a:lstStyle>
            <a:lvl1pPr>
              <a:defRPr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F9DAED9-856E-4540-A5EC-9584443067FC}"/>
              </a:ext>
            </a:extLst>
          </p:cNvPr>
          <p:cNvSpPr>
            <a:spLocks noGrp="1"/>
          </p:cNvSpPr>
          <p:nvPr>
            <p:ph sz="half" idx="1"/>
          </p:nvPr>
        </p:nvSpPr>
        <p:spPr>
          <a:xfrm>
            <a:off x="838200" y="1825625"/>
            <a:ext cx="5181600" cy="4351338"/>
          </a:xfrm>
        </p:spPr>
        <p:txBody>
          <a:bodyPr/>
          <a:lstStyle>
            <a:lvl1pPr>
              <a:defRPr>
                <a:solidFill>
                  <a:schemeClr val="tx1">
                    <a:lumMod val="50000"/>
                  </a:schemeClr>
                </a:solidFill>
                <a:latin typeface="+mj-lt"/>
              </a:defRPr>
            </a:lvl1pPr>
            <a:lvl2pPr>
              <a:defRPr>
                <a:solidFill>
                  <a:schemeClr val="tx1">
                    <a:lumMod val="50000"/>
                  </a:schemeClr>
                </a:solidFill>
                <a:latin typeface="+mj-lt"/>
              </a:defRPr>
            </a:lvl2pPr>
            <a:lvl3pPr>
              <a:defRPr>
                <a:solidFill>
                  <a:schemeClr val="tx1">
                    <a:lumMod val="50000"/>
                  </a:schemeClr>
                </a:solidFill>
                <a:latin typeface="+mj-lt"/>
              </a:defRPr>
            </a:lvl3pPr>
            <a:lvl4pPr>
              <a:defRPr>
                <a:solidFill>
                  <a:schemeClr val="tx1">
                    <a:lumMod val="50000"/>
                  </a:schemeClr>
                </a:solidFill>
                <a:latin typeface="+mj-lt"/>
              </a:defRPr>
            </a:lvl4pPr>
            <a:lvl5pPr>
              <a:defRPr>
                <a:solidFill>
                  <a:schemeClr val="tx1">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D2F7492D-184D-A948-BDA5-A1DB7C4B8AAA}"/>
              </a:ext>
            </a:extLst>
          </p:cNvPr>
          <p:cNvSpPr>
            <a:spLocks noGrp="1"/>
          </p:cNvSpPr>
          <p:nvPr>
            <p:ph sz="half" idx="2"/>
          </p:nvPr>
        </p:nvSpPr>
        <p:spPr>
          <a:xfrm>
            <a:off x="6172200" y="1825625"/>
            <a:ext cx="5181600" cy="4351338"/>
          </a:xfrm>
        </p:spPr>
        <p:txBody>
          <a:bodyPr/>
          <a:lstStyle>
            <a:lvl1pPr>
              <a:defRPr>
                <a:solidFill>
                  <a:schemeClr val="tx1">
                    <a:lumMod val="50000"/>
                  </a:schemeClr>
                </a:solidFill>
                <a:latin typeface="+mj-lt"/>
              </a:defRPr>
            </a:lvl1pPr>
            <a:lvl2pPr>
              <a:defRPr>
                <a:solidFill>
                  <a:schemeClr val="tx1">
                    <a:lumMod val="50000"/>
                  </a:schemeClr>
                </a:solidFill>
                <a:latin typeface="+mj-lt"/>
              </a:defRPr>
            </a:lvl2pPr>
            <a:lvl3pPr>
              <a:defRPr>
                <a:solidFill>
                  <a:schemeClr val="tx1">
                    <a:lumMod val="50000"/>
                  </a:schemeClr>
                </a:solidFill>
                <a:latin typeface="+mj-lt"/>
              </a:defRPr>
            </a:lvl3pPr>
            <a:lvl4pPr>
              <a:defRPr>
                <a:solidFill>
                  <a:schemeClr val="tx1">
                    <a:lumMod val="50000"/>
                  </a:schemeClr>
                </a:solidFill>
                <a:latin typeface="+mj-lt"/>
              </a:defRPr>
            </a:lvl4pPr>
            <a:lvl5pPr>
              <a:defRPr>
                <a:solidFill>
                  <a:schemeClr val="tx1">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8" name="Suora yhdysviiva 7">
            <a:extLst>
              <a:ext uri="{FF2B5EF4-FFF2-40B4-BE49-F238E27FC236}">
                <a16:creationId xmlns:a16="http://schemas.microsoft.com/office/drawing/2014/main" id="{3588402E-E81A-2146-9486-3C850DD8D241}"/>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teksti&#10;&#10;Kuvaus luotu automaattisesti">
            <a:extLst>
              <a:ext uri="{FF2B5EF4-FFF2-40B4-BE49-F238E27FC236}">
                <a16:creationId xmlns:a16="http://schemas.microsoft.com/office/drawing/2014/main" id="{FBC24D12-455F-1844-B37B-0059080B7B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9" name="Kuva 8">
            <a:extLst>
              <a:ext uri="{FF2B5EF4-FFF2-40B4-BE49-F238E27FC236}">
                <a16:creationId xmlns:a16="http://schemas.microsoft.com/office/drawing/2014/main" id="{5D5968A8-DE01-4E0D-864A-6D576D348C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EFFD8651-AE41-41FA-B866-77846EBDBD1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3782294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image" Target="../media/image33.png"/><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theme" Target="../theme/theme2.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8" Type="http://schemas.openxmlformats.org/officeDocument/2006/relationships/slideLayout" Target="../slideLayouts/slideLayout34.xml"/><Relationship Id="rId3"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2279A2F7-E171-194B-8119-D4DE039DF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6F06D6E6-220B-4B48-A90D-745D08895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14A0D36-7AE3-B34A-9320-109B7182AA36}"/>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l">
              <a:defRPr sz="1000">
                <a:solidFill>
                  <a:schemeClr val="bg2">
                    <a:lumMod val="50000"/>
                  </a:schemeClr>
                </a:solidFill>
              </a:defRPr>
            </a:lvl1pPr>
          </a:lstStyle>
          <a:p>
            <a:endParaRPr lang="fi-FI"/>
          </a:p>
        </p:txBody>
      </p:sp>
      <p:sp>
        <p:nvSpPr>
          <p:cNvPr id="6" name="Dian numeron paikkamerkki 5">
            <a:extLst>
              <a:ext uri="{FF2B5EF4-FFF2-40B4-BE49-F238E27FC236}">
                <a16:creationId xmlns:a16="http://schemas.microsoft.com/office/drawing/2014/main" id="{4E468276-9F92-5A45-8CAF-21FC770D4208}"/>
              </a:ext>
            </a:extLst>
          </p:cNvPr>
          <p:cNvSpPr>
            <a:spLocks noGrp="1"/>
          </p:cNvSpPr>
          <p:nvPr>
            <p:ph type="sldNum" sz="quarter" idx="4"/>
          </p:nvPr>
        </p:nvSpPr>
        <p:spPr>
          <a:xfrm>
            <a:off x="8610600" y="6356349"/>
            <a:ext cx="2743200" cy="365125"/>
          </a:xfrm>
          <a:prstGeom prst="rect">
            <a:avLst/>
          </a:prstGeom>
        </p:spPr>
        <p:txBody>
          <a:bodyPr vert="horz" lIns="91440" tIns="45720" rIns="91440" bIns="45720" rtlCol="0" anchor="ctr"/>
          <a:lstStyle>
            <a:lvl1pPr algn="r">
              <a:defRPr sz="1200">
                <a:solidFill>
                  <a:schemeClr val="bg2">
                    <a:lumMod val="50000"/>
                  </a:schemeClr>
                </a:solidFill>
                <a:latin typeface="+mj-lt"/>
              </a:defRPr>
            </a:lvl1pPr>
          </a:lstStyle>
          <a:p>
            <a:fld id="{4BD6CBA3-5AC7-274C-80AE-0C679A856365}" type="slidenum">
              <a:rPr lang="fi-FI" smtClean="0"/>
              <a:pPr/>
              <a:t>‹#›</a:t>
            </a:fld>
            <a:endParaRPr lang="fi-FI"/>
          </a:p>
        </p:txBody>
      </p:sp>
      <p:sp>
        <p:nvSpPr>
          <p:cNvPr id="7" name="Alatunnisteen paikkamerkki 6">
            <a:extLst>
              <a:ext uri="{FF2B5EF4-FFF2-40B4-BE49-F238E27FC236}">
                <a16:creationId xmlns:a16="http://schemas.microsoft.com/office/drawing/2014/main" id="{7F8E0626-365A-2D4C-993F-253B8BC387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498913738"/>
      </p:ext>
    </p:extLst>
  </p:cSld>
  <p:clrMap bg1="lt1" tx1="dk1" bg2="lt2" tx2="dk2" accent1="accent1" accent2="accent2" accent3="accent3" accent4="accent4" accent5="accent5" accent6="accent6" hlink="hlink" folHlink="folHlink"/>
  <p:sldLayoutIdLst>
    <p:sldLayoutId id="2147483661" r:id="rId1"/>
    <p:sldLayoutId id="2147483704" r:id="rId2"/>
    <p:sldLayoutId id="2147483674" r:id="rId3"/>
    <p:sldLayoutId id="2147483703" r:id="rId4"/>
    <p:sldLayoutId id="2147483685" r:id="rId5"/>
    <p:sldLayoutId id="2147483676" r:id="rId6"/>
    <p:sldLayoutId id="2147483705" r:id="rId7"/>
    <p:sldLayoutId id="2147484448" r:id="rId8"/>
    <p:sldLayoutId id="2147483677" r:id="rId9"/>
    <p:sldLayoutId id="2147483678" r:id="rId10"/>
    <p:sldLayoutId id="2147483679" r:id="rId11"/>
    <p:sldLayoutId id="2147484410" r:id="rId12"/>
    <p:sldLayoutId id="2147483680" r:id="rId13"/>
    <p:sldLayoutId id="2147484449" r:id="rId14"/>
    <p:sldLayoutId id="2147483682" r:id="rId15"/>
    <p:sldLayoutId id="2147483675" r:id="rId16"/>
    <p:sldLayoutId id="2147483690" r:id="rId17"/>
    <p:sldLayoutId id="2147484407" r:id="rId18"/>
    <p:sldLayoutId id="2147484408" r:id="rId19"/>
    <p:sldLayoutId id="2147483694" r:id="rId20"/>
    <p:sldLayoutId id="2147483688" r:id="rId21"/>
    <p:sldLayoutId id="2147483691" r:id="rId22"/>
    <p:sldLayoutId id="2147483681" r:id="rId23"/>
    <p:sldLayoutId id="2147484409" r:id="rId24"/>
    <p:sldLayoutId id="2147483695" r:id="rId25"/>
    <p:sldLayoutId id="2147483706" r:id="rId26"/>
  </p:sldLayoutIdLst>
  <p:hf hdr="0" ftr="0"/>
  <p:txStyles>
    <p:titleStyle>
      <a:lvl1pPr algn="l" defTabSz="914400" rtl="0" eaLnBrk="1" latinLnBrk="0" hangingPunct="1">
        <a:lnSpc>
          <a:spcPct val="90000"/>
        </a:lnSpc>
        <a:spcBef>
          <a:spcPct val="0"/>
        </a:spcBef>
        <a:buNone/>
        <a:defRPr sz="4400" b="1" kern="1200">
          <a:solidFill>
            <a:srgbClr val="26272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84E26E-2C1B-47B8-96CF-EBFB238779B0}"/>
              </a:ext>
            </a:extLst>
          </p:cNvPr>
          <p:cNvSpPr>
            <a:spLocks noGrp="1"/>
          </p:cNvSpPr>
          <p:nvPr>
            <p:ph type="title"/>
          </p:nvPr>
        </p:nvSpPr>
        <p:spPr>
          <a:xfrm>
            <a:off x="1343471" y="476250"/>
            <a:ext cx="10369103" cy="1080542"/>
          </a:xfrm>
          <a:prstGeom prst="rect">
            <a:avLst/>
          </a:prstGeom>
        </p:spPr>
        <p:txBody>
          <a:bodyPr vert="horz" lIns="0" tIns="0" rIns="0" bIns="0" rtlCol="0" anchor="t" anchorCtr="0">
            <a:noAutofit/>
          </a:bodyPr>
          <a:lstStyle/>
          <a:p>
            <a:r>
              <a:rPr lang="fi-FI"/>
              <a:t>Muokkaa ots. perustyyl. napsautt.</a:t>
            </a:r>
          </a:p>
        </p:txBody>
      </p:sp>
      <p:sp>
        <p:nvSpPr>
          <p:cNvPr id="3" name="Text Placeholder 2">
            <a:extLst>
              <a:ext uri="{FF2B5EF4-FFF2-40B4-BE49-F238E27FC236}">
                <a16:creationId xmlns:a16="http://schemas.microsoft.com/office/drawing/2014/main" id="{DA53D799-2C68-4BBD-80F0-4448AC6E53AA}"/>
              </a:ext>
            </a:extLst>
          </p:cNvPr>
          <p:cNvSpPr>
            <a:spLocks noGrp="1"/>
          </p:cNvSpPr>
          <p:nvPr>
            <p:ph type="body" idx="1"/>
          </p:nvPr>
        </p:nvSpPr>
        <p:spPr>
          <a:xfrm>
            <a:off x="475638" y="1773239"/>
            <a:ext cx="11233150" cy="4392612"/>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F009AB8C-3488-4A3F-940D-B8E97D0147EF}"/>
              </a:ext>
            </a:extLst>
          </p:cNvPr>
          <p:cNvSpPr>
            <a:spLocks noGrp="1"/>
          </p:cNvSpPr>
          <p:nvPr>
            <p:ph type="dt" sz="half" idx="2"/>
          </p:nvPr>
        </p:nvSpPr>
        <p:spPr>
          <a:xfrm>
            <a:off x="10344472" y="6381328"/>
            <a:ext cx="936104" cy="216471"/>
          </a:xfrm>
          <a:prstGeom prst="rect">
            <a:avLst/>
          </a:prstGeom>
        </p:spPr>
        <p:txBody>
          <a:bodyPr vert="horz" lIns="0" tIns="0" rIns="0" bIns="0" rtlCol="0" anchor="ctr" anchorCtr="0">
            <a:noAutofit/>
          </a:bodyPr>
          <a:lstStyle>
            <a:lvl1pPr algn="r">
              <a:defRPr sz="900" b="0" i="0" cap="all" spc="50" baseline="0">
                <a:solidFill>
                  <a:schemeClr val="tx2"/>
                </a:solidFill>
                <a:latin typeface="+mj-lt"/>
              </a:defRPr>
            </a:lvl1pPr>
          </a:lstStyle>
          <a:p>
            <a:fld id="{09E99790-A5AA-4C9F-86E4-F2AE5C5929B8}" type="datetime1">
              <a:rPr lang="fi-FI" smtClean="0"/>
              <a:t>15.6.2023</a:t>
            </a:fld>
            <a:endParaRPr lang="fi-FI"/>
          </a:p>
        </p:txBody>
      </p:sp>
      <p:sp>
        <p:nvSpPr>
          <p:cNvPr id="5" name="Footer Placeholder 4">
            <a:extLst>
              <a:ext uri="{FF2B5EF4-FFF2-40B4-BE49-F238E27FC236}">
                <a16:creationId xmlns:a16="http://schemas.microsoft.com/office/drawing/2014/main" id="{2A28E9E1-C972-497D-AF9A-7A5F005A27EA}"/>
              </a:ext>
            </a:extLst>
          </p:cNvPr>
          <p:cNvSpPr>
            <a:spLocks noGrp="1"/>
          </p:cNvSpPr>
          <p:nvPr>
            <p:ph type="ftr" sz="quarter" idx="3"/>
          </p:nvPr>
        </p:nvSpPr>
        <p:spPr>
          <a:xfrm>
            <a:off x="6096000" y="6381328"/>
            <a:ext cx="4248472" cy="216471"/>
          </a:xfrm>
          <a:prstGeom prst="rect">
            <a:avLst/>
          </a:prstGeom>
        </p:spPr>
        <p:txBody>
          <a:bodyPr vert="horz" lIns="0" tIns="0" rIns="0" bIns="0" rtlCol="0" anchor="ctr" anchorCtr="0">
            <a:noAutofit/>
          </a:bodyPr>
          <a:lstStyle>
            <a:lvl1pPr algn="r">
              <a:defRPr sz="900" b="0" i="0" cap="all" spc="50" baseline="0">
                <a:solidFill>
                  <a:schemeClr val="tx2"/>
                </a:solidFill>
                <a:latin typeface="+mj-lt"/>
              </a:defRPr>
            </a:lvl1pPr>
          </a:lstStyle>
          <a:p>
            <a:r>
              <a:rPr lang="fi-FI"/>
              <a:t>JYU Since 1863.</a:t>
            </a:r>
          </a:p>
        </p:txBody>
      </p:sp>
      <p:sp>
        <p:nvSpPr>
          <p:cNvPr id="6" name="Slide Number Placeholder 5">
            <a:extLst>
              <a:ext uri="{FF2B5EF4-FFF2-40B4-BE49-F238E27FC236}">
                <a16:creationId xmlns:a16="http://schemas.microsoft.com/office/drawing/2014/main" id="{3ABD12E0-B73B-476D-AC37-50C99E25F4B7}"/>
              </a:ext>
            </a:extLst>
          </p:cNvPr>
          <p:cNvSpPr>
            <a:spLocks noGrp="1"/>
          </p:cNvSpPr>
          <p:nvPr>
            <p:ph type="sldNum" sz="quarter" idx="4"/>
          </p:nvPr>
        </p:nvSpPr>
        <p:spPr>
          <a:xfrm>
            <a:off x="11280576" y="6381551"/>
            <a:ext cx="431998" cy="215801"/>
          </a:xfrm>
          <a:prstGeom prst="rect">
            <a:avLst/>
          </a:prstGeom>
        </p:spPr>
        <p:txBody>
          <a:bodyPr vert="horz" lIns="0" tIns="0" rIns="0" bIns="0" rtlCol="0" anchor="ctr" anchorCtr="0">
            <a:noAutofit/>
          </a:bodyPr>
          <a:lstStyle>
            <a:lvl1pPr algn="r">
              <a:defRPr sz="900" b="0" i="0" cap="all" spc="50" baseline="0">
                <a:solidFill>
                  <a:schemeClr val="tx2"/>
                </a:solidFill>
                <a:latin typeface="+mj-lt"/>
              </a:defRPr>
            </a:lvl1pPr>
          </a:lstStyle>
          <a:p>
            <a:fld id="{9E548902-A2E1-4711-A467-290FB9FE5D63}" type="slidenum">
              <a:rPr lang="fi-FI" smtClean="0"/>
              <a:pPr/>
              <a:t>‹#›</a:t>
            </a:fld>
            <a:endParaRPr lang="fi-FI"/>
          </a:p>
        </p:txBody>
      </p:sp>
      <p:sp>
        <p:nvSpPr>
          <p:cNvPr id="9" name="Rectangle 8">
            <a:extLst>
              <a:ext uri="{C183D7F6-B498-43B3-948B-1728B52AA6E4}">
                <adec:decorative xmlns:adec="http://schemas.microsoft.com/office/drawing/2017/decorative" val="1"/>
              </a:ext>
            </a:extLst>
          </p:cNvPr>
          <p:cNvSpPr/>
          <p:nvPr/>
        </p:nvSpPr>
        <p:spPr>
          <a:xfrm>
            <a:off x="0" y="6669360"/>
            <a:ext cx="12192000" cy="188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2" name="Group 21">
            <a:extLst>
              <a:ext uri="{C183D7F6-B498-43B3-948B-1728B52AA6E4}">
                <adec:decorative xmlns:adec="http://schemas.microsoft.com/office/drawing/2017/decorative" val="1"/>
              </a:ext>
            </a:extLst>
          </p:cNvPr>
          <p:cNvGrpSpPr/>
          <p:nvPr/>
        </p:nvGrpSpPr>
        <p:grpSpPr>
          <a:xfrm>
            <a:off x="479376" y="0"/>
            <a:ext cx="575968" cy="1268760"/>
            <a:chOff x="5372826" y="1844824"/>
            <a:chExt cx="1457091" cy="3209730"/>
          </a:xfrm>
        </p:grpSpPr>
        <p:sp>
          <p:nvSpPr>
            <p:cNvPr id="15" name="Rectangle 14"/>
            <p:cNvSpPr/>
            <p:nvPr userDrawn="1"/>
          </p:nvSpPr>
          <p:spPr>
            <a:xfrm>
              <a:off x="5372826" y="1844824"/>
              <a:ext cx="1457091" cy="3209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1" name="(c)" hidden="1"/>
          <p:cNvSpPr txBox="1"/>
          <p:nvPr userDrawn="1"/>
        </p:nvSpPr>
        <p:spPr>
          <a:xfrm>
            <a:off x="12031551" y="6877509"/>
            <a:ext cx="157094" cy="30778"/>
          </a:xfrm>
          <a:prstGeom prst="rect">
            <a:avLst/>
          </a:prstGeom>
          <a:noFill/>
        </p:spPr>
        <p:txBody>
          <a:bodyPr wrap="none" lIns="0" tIns="0" rIns="0" bIns="0"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i-FI" sz="200">
                <a:solidFill>
                  <a:schemeClr val="bg1"/>
                </a:solidFill>
                <a:latin typeface="+mn-lt"/>
              </a:rPr>
              <a:t>©grow. for</a:t>
            </a:r>
            <a:r>
              <a:rPr lang="fi-FI" sz="200" baseline="0">
                <a:solidFill>
                  <a:schemeClr val="bg1"/>
                </a:solidFill>
                <a:latin typeface="+mn-lt"/>
              </a:rPr>
              <a:t> jyo</a:t>
            </a:r>
            <a:endParaRPr lang="en-GB" sz="200" err="1">
              <a:solidFill>
                <a:schemeClr val="bg1"/>
              </a:solidFill>
              <a:latin typeface="+mn-lt"/>
            </a:endParaRPr>
          </a:p>
        </p:txBody>
      </p:sp>
      <p:pic>
        <p:nvPicPr>
          <p:cNvPr id="12" name="(logo)" descr="Z:\GRW (grow)\logot\copyright_grow.png" hidden="1"/>
          <p:cNvPicPr>
            <a:picLocks noChangeAspect="1" noChangeArrowheads="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3355" y="-50286"/>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468085"/>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 id="2147484424" r:id="rId13"/>
    <p:sldLayoutId id="2147484425" r:id="rId14"/>
    <p:sldLayoutId id="2147484426" r:id="rId15"/>
    <p:sldLayoutId id="2147484427" r:id="rId16"/>
    <p:sldLayoutId id="2147484428" r:id="rId17"/>
    <p:sldLayoutId id="2147484429" r:id="rId18"/>
    <p:sldLayoutId id="2147484430" r:id="rId19"/>
    <p:sldLayoutId id="2147484431" r:id="rId20"/>
    <p:sldLayoutId id="2147484432" r:id="rId21"/>
    <p:sldLayoutId id="2147484433" r:id="rId22"/>
    <p:sldLayoutId id="2147484434" r:id="rId23"/>
    <p:sldLayoutId id="2147484435" r:id="rId24"/>
    <p:sldLayoutId id="2147484436" r:id="rId25"/>
    <p:sldLayoutId id="2147484437" r:id="rId26"/>
    <p:sldLayoutId id="2147484438" r:id="rId27"/>
    <p:sldLayoutId id="2147484439" r:id="rId28"/>
    <p:sldLayoutId id="2147484440" r:id="rId29"/>
    <p:sldLayoutId id="2147484441" r:id="rId30"/>
    <p:sldLayoutId id="2147484442" r:id="rId31"/>
    <p:sldLayoutId id="2147484443" r:id="rId32"/>
    <p:sldLayoutId id="2147484444" r:id="rId33"/>
    <p:sldLayoutId id="2147484445" r:id="rId34"/>
    <p:sldLayoutId id="2147484446" r:id="rId35"/>
    <p:sldLayoutId id="2147484447" r:id="rId3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200" b="1" kern="1200" spc="-20" baseline="0">
          <a:solidFill>
            <a:schemeClr val="accent2"/>
          </a:solidFill>
          <a:latin typeface="+mj-lt"/>
          <a:ea typeface="+mj-ea"/>
          <a:cs typeface="+mj-cs"/>
        </a:defRPr>
      </a:lvl1pPr>
    </p:titleStyle>
    <p:bodyStyle>
      <a:lvl1pPr marL="269875"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1pPr>
      <a:lvl2pPr marL="541338" indent="-271463" algn="l" defTabSz="914400" rtl="0" eaLnBrk="1" latinLnBrk="0" hangingPunct="1">
        <a:lnSpc>
          <a:spcPct val="120000"/>
        </a:lnSpc>
        <a:spcBef>
          <a:spcPts val="400"/>
        </a:spcBef>
        <a:buClr>
          <a:schemeClr val="accent1"/>
        </a:buClr>
        <a:buFont typeface="Lato" panose="020F0502020204030203" pitchFamily="34" charset="0"/>
        <a:buChar char="–"/>
        <a:defRPr sz="1800" kern="1200" spc="-20" baseline="0">
          <a:solidFill>
            <a:schemeClr val="tx1"/>
          </a:solidFill>
          <a:latin typeface="+mn-lt"/>
          <a:ea typeface="+mn-ea"/>
          <a:cs typeface="+mn-cs"/>
        </a:defRPr>
      </a:lvl2pPr>
      <a:lvl3pPr marL="803275" indent="-261938"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3pPr>
      <a:lvl4pPr marL="1073150"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4pPr>
      <a:lvl5pPr marL="1343025"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5pPr>
      <a:lvl6pPr marL="1614488" indent="-271463"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6pPr>
      <a:lvl7pPr marL="1884363"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7pPr>
      <a:lvl8pPr marL="2154238"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8pPr>
      <a:lvl9pPr marL="2417763" indent="-26352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10.jpe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6.jpg"/><Relationship Id="rId5" Type="http://schemas.openxmlformats.org/officeDocument/2006/relationships/image" Target="../media/image65.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8.jpe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ympyraks.keskisuomi.fi/keskisuomalaisten-yritysten-ilmastotekoja/" TargetMode="External"/><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81.jp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u-oKLH8FFxI"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59.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jpeg"/><Relationship Id="rId2" Type="http://schemas.openxmlformats.org/officeDocument/2006/relationships/notesSlide" Target="../notesSlides/notesSlide2.xml"/><Relationship Id="rId16" Type="http://schemas.openxmlformats.org/officeDocument/2006/relationships/image" Target="../media/image57.jpeg"/><Relationship Id="rId1" Type="http://schemas.openxmlformats.org/officeDocument/2006/relationships/slideLayout" Target="../slideLayouts/slideLayout20.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jpeg"/><Relationship Id="rId19" Type="http://schemas.openxmlformats.org/officeDocument/2006/relationships/image" Target="../media/image60.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Suorakulmio: Pyöristetyt kulmat 24">
            <a:extLst>
              <a:ext uri="{FF2B5EF4-FFF2-40B4-BE49-F238E27FC236}">
                <a16:creationId xmlns:a16="http://schemas.microsoft.com/office/drawing/2014/main" id="{4AE41F24-3728-F82C-6B6A-FFC2CB08AC65}"/>
              </a:ext>
              <a:ext uri="{C183D7F6-B498-43B3-948B-1728B52AA6E4}">
                <adec:decorative xmlns:adec="http://schemas.microsoft.com/office/drawing/2017/decorative" val="1"/>
              </a:ext>
            </a:extLst>
          </p:cNvPr>
          <p:cNvSpPr>
            <a:spLocks noChangeAspect="1"/>
          </p:cNvSpPr>
          <p:nvPr/>
        </p:nvSpPr>
        <p:spPr>
          <a:xfrm>
            <a:off x="141042" y="81000"/>
            <a:ext cx="11904000" cy="6696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93A3C"/>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8A88BA5A-AEB2-FEC3-B235-97028DF8A388}"/>
              </a:ext>
            </a:extLst>
          </p:cNvPr>
          <p:cNvSpPr>
            <a:spLocks noGrp="1"/>
          </p:cNvSpPr>
          <p:nvPr>
            <p:ph type="ctrTitle"/>
          </p:nvPr>
        </p:nvSpPr>
        <p:spPr>
          <a:xfrm>
            <a:off x="2144485" y="1982622"/>
            <a:ext cx="7903029" cy="1093262"/>
          </a:xfrm>
        </p:spPr>
        <p:txBody>
          <a:bodyPr>
            <a:normAutofit fontScale="90000"/>
          </a:bodyPr>
          <a:lstStyle/>
          <a:p>
            <a:r>
              <a:rPr lang="fi-FI" dirty="0"/>
              <a:t>Vastuullisuusviestintä ja viherpesun tunnistaminen</a:t>
            </a:r>
          </a:p>
        </p:txBody>
      </p:sp>
      <p:grpSp>
        <p:nvGrpSpPr>
          <p:cNvPr id="24" name="Ryhmä 23">
            <a:extLst>
              <a:ext uri="{FF2B5EF4-FFF2-40B4-BE49-F238E27FC236}">
                <a16:creationId xmlns:a16="http://schemas.microsoft.com/office/drawing/2014/main" id="{E7E865A6-E274-19B3-9D09-5C0007C9BBA8}"/>
              </a:ext>
              <a:ext uri="{C183D7F6-B498-43B3-948B-1728B52AA6E4}">
                <adec:decorative xmlns:adec="http://schemas.microsoft.com/office/drawing/2017/decorative" val="1"/>
              </a:ext>
            </a:extLst>
          </p:cNvPr>
          <p:cNvGrpSpPr>
            <a:grpSpLocks noChangeAspect="1"/>
          </p:cNvGrpSpPr>
          <p:nvPr/>
        </p:nvGrpSpPr>
        <p:grpSpPr>
          <a:xfrm>
            <a:off x="998859" y="3429000"/>
            <a:ext cx="10194281" cy="1080000"/>
            <a:chOff x="1738877" y="3677929"/>
            <a:chExt cx="8714243" cy="923202"/>
          </a:xfrm>
        </p:grpSpPr>
        <p:pic>
          <p:nvPicPr>
            <p:cNvPr id="5" name="Kuva 4" descr="Kuva, joka sisältää kohteen clipart, Grafiikka, logo, kuvitus&#10;&#10;Kuvaus luotu automaattisesti">
              <a:extLst>
                <a:ext uri="{FF2B5EF4-FFF2-40B4-BE49-F238E27FC236}">
                  <a16:creationId xmlns:a16="http://schemas.microsoft.com/office/drawing/2014/main" id="{A78D5BE9-36E0-9E18-4280-950706C20A2E}"/>
                </a:ext>
              </a:extLst>
            </p:cNvPr>
            <p:cNvPicPr>
              <a:picLocks noChangeAspect="1"/>
            </p:cNvPicPr>
            <p:nvPr/>
          </p:nvPicPr>
          <p:blipFill>
            <a:blip r:embed="rId2"/>
            <a:stretch>
              <a:fillRect/>
            </a:stretch>
          </p:blipFill>
          <p:spPr>
            <a:xfrm>
              <a:off x="9580563" y="3728010"/>
              <a:ext cx="872557" cy="811477"/>
            </a:xfrm>
            <a:prstGeom prst="rect">
              <a:avLst/>
            </a:prstGeom>
          </p:spPr>
        </p:pic>
        <p:pic>
          <p:nvPicPr>
            <p:cNvPr id="7" name="Kuva 6" descr="Kuva, joka sisältää kohteen Grafiikka, clipart, ympyrä, symboli&#10;&#10;Kuvaus luotu automaattisesti">
              <a:extLst>
                <a:ext uri="{FF2B5EF4-FFF2-40B4-BE49-F238E27FC236}">
                  <a16:creationId xmlns:a16="http://schemas.microsoft.com/office/drawing/2014/main" id="{75B359D0-D5A9-015F-15BE-447A9EA0F1BB}"/>
                </a:ext>
              </a:extLst>
            </p:cNvPr>
            <p:cNvPicPr>
              <a:picLocks noChangeAspect="1"/>
            </p:cNvPicPr>
            <p:nvPr/>
          </p:nvPicPr>
          <p:blipFill>
            <a:blip r:embed="rId3">
              <a:duotone>
                <a:schemeClr val="accent6">
                  <a:shade val="45000"/>
                  <a:satMod val="135000"/>
                </a:schemeClr>
                <a:prstClr val="white"/>
              </a:duotone>
            </a:blip>
            <a:stretch>
              <a:fillRect/>
            </a:stretch>
          </p:blipFill>
          <p:spPr>
            <a:xfrm>
              <a:off x="6657678" y="3684485"/>
              <a:ext cx="896365" cy="896365"/>
            </a:xfrm>
            <a:prstGeom prst="rect">
              <a:avLst/>
            </a:prstGeom>
          </p:spPr>
        </p:pic>
        <p:pic>
          <p:nvPicPr>
            <p:cNvPr id="9" name="Kuva 8" descr="Kuva, joka sisältää kohteen clipart, Grafiikka, Fontti, logo&#10;&#10;Kuvaus luotu automaattisesti">
              <a:extLst>
                <a:ext uri="{FF2B5EF4-FFF2-40B4-BE49-F238E27FC236}">
                  <a16:creationId xmlns:a16="http://schemas.microsoft.com/office/drawing/2014/main" id="{0CF74A0F-3F3C-D9B3-2FF6-DC900D21DD58}"/>
                </a:ext>
              </a:extLst>
            </p:cNvPr>
            <p:cNvPicPr>
              <a:picLocks noChangeAspect="1"/>
            </p:cNvPicPr>
            <p:nvPr/>
          </p:nvPicPr>
          <p:blipFill>
            <a:blip r:embed="rId4">
              <a:duotone>
                <a:schemeClr val="accent6">
                  <a:shade val="45000"/>
                  <a:satMod val="135000"/>
                </a:schemeClr>
                <a:prstClr val="white"/>
              </a:duotone>
            </a:blip>
            <a:stretch>
              <a:fillRect/>
            </a:stretch>
          </p:blipFill>
          <p:spPr>
            <a:xfrm>
              <a:off x="7642945" y="3677929"/>
              <a:ext cx="896364" cy="896364"/>
            </a:xfrm>
            <a:prstGeom prst="rect">
              <a:avLst/>
            </a:prstGeom>
          </p:spPr>
        </p:pic>
        <p:pic>
          <p:nvPicPr>
            <p:cNvPr id="11" name="Kuva 10" descr="Kuva, joka sisältää kohteen clipart, Grafiikka, logo, Fontti&#10;&#10;Kuvaus luotu automaattisesti">
              <a:extLst>
                <a:ext uri="{FF2B5EF4-FFF2-40B4-BE49-F238E27FC236}">
                  <a16:creationId xmlns:a16="http://schemas.microsoft.com/office/drawing/2014/main" id="{C0FD2872-EEAE-116B-A738-313D664F5F50}"/>
                </a:ext>
              </a:extLst>
            </p:cNvPr>
            <p:cNvPicPr>
              <a:picLocks noChangeAspect="1"/>
            </p:cNvPicPr>
            <p:nvPr/>
          </p:nvPicPr>
          <p:blipFill>
            <a:blip r:embed="rId5">
              <a:duotone>
                <a:schemeClr val="accent6">
                  <a:shade val="45000"/>
                  <a:satMod val="135000"/>
                </a:schemeClr>
                <a:prstClr val="white"/>
              </a:duotone>
            </a:blip>
            <a:stretch>
              <a:fillRect/>
            </a:stretch>
          </p:blipFill>
          <p:spPr>
            <a:xfrm>
              <a:off x="5645288" y="3704766"/>
              <a:ext cx="896365" cy="896365"/>
            </a:xfrm>
            <a:prstGeom prst="rect">
              <a:avLst/>
            </a:prstGeom>
          </p:spPr>
        </p:pic>
        <p:pic>
          <p:nvPicPr>
            <p:cNvPr id="13" name="Kuva 12" descr="Kuva, joka sisältää kohteen clipart, piirros, kuvitus, animaatio&#10;&#10;Kuvaus luotu automaattisesti">
              <a:extLst>
                <a:ext uri="{FF2B5EF4-FFF2-40B4-BE49-F238E27FC236}">
                  <a16:creationId xmlns:a16="http://schemas.microsoft.com/office/drawing/2014/main" id="{FBBF2E8B-E3CF-BE8A-31D7-EEA5423F2B5B}"/>
                </a:ext>
              </a:extLst>
            </p:cNvPr>
            <p:cNvPicPr>
              <a:picLocks noChangeAspect="1"/>
            </p:cNvPicPr>
            <p:nvPr/>
          </p:nvPicPr>
          <p:blipFill>
            <a:blip r:embed="rId6">
              <a:duotone>
                <a:schemeClr val="accent6">
                  <a:shade val="45000"/>
                  <a:satMod val="135000"/>
                </a:schemeClr>
                <a:prstClr val="white"/>
              </a:duotone>
            </a:blip>
            <a:stretch>
              <a:fillRect/>
            </a:stretch>
          </p:blipFill>
          <p:spPr>
            <a:xfrm>
              <a:off x="2711502" y="3711748"/>
              <a:ext cx="882400" cy="882400"/>
            </a:xfrm>
            <a:prstGeom prst="rect">
              <a:avLst/>
            </a:prstGeom>
          </p:spPr>
        </p:pic>
        <p:pic>
          <p:nvPicPr>
            <p:cNvPr id="15" name="Kuva 14" descr="Kuva, joka sisältää kohteen clipart, Grafiikka, ympyrä, piirros&#10;&#10;Kuvaus luotu automaattisesti">
              <a:extLst>
                <a:ext uri="{FF2B5EF4-FFF2-40B4-BE49-F238E27FC236}">
                  <a16:creationId xmlns:a16="http://schemas.microsoft.com/office/drawing/2014/main" id="{9DFD0A21-868D-1AF2-55D7-627BE49F47BF}"/>
                </a:ext>
              </a:extLst>
            </p:cNvPr>
            <p:cNvPicPr>
              <a:picLocks noChangeAspect="1"/>
            </p:cNvPicPr>
            <p:nvPr/>
          </p:nvPicPr>
          <p:blipFill>
            <a:blip r:embed="rId7">
              <a:duotone>
                <a:schemeClr val="accent6">
                  <a:shade val="45000"/>
                  <a:satMod val="135000"/>
                </a:schemeClr>
                <a:prstClr val="white"/>
              </a:duotone>
            </a:blip>
            <a:stretch>
              <a:fillRect/>
            </a:stretch>
          </p:blipFill>
          <p:spPr>
            <a:xfrm>
              <a:off x="1738877" y="3704766"/>
              <a:ext cx="896365" cy="896365"/>
            </a:xfrm>
            <a:prstGeom prst="rect">
              <a:avLst/>
            </a:prstGeom>
          </p:spPr>
        </p:pic>
        <p:pic>
          <p:nvPicPr>
            <p:cNvPr id="17" name="Kuva 16" descr="Kuva, joka sisältää kohteen clipart, animaatio, Grafiikka, luovuus&#10;&#10;Kuvaus luotu automaattisesti">
              <a:extLst>
                <a:ext uri="{FF2B5EF4-FFF2-40B4-BE49-F238E27FC236}">
                  <a16:creationId xmlns:a16="http://schemas.microsoft.com/office/drawing/2014/main" id="{3E54A641-A783-3292-F071-74787A9A6C7C}"/>
                </a:ext>
              </a:extLst>
            </p:cNvPr>
            <p:cNvPicPr>
              <a:picLocks noChangeAspect="1"/>
            </p:cNvPicPr>
            <p:nvPr/>
          </p:nvPicPr>
          <p:blipFill>
            <a:blip r:embed="rId8">
              <a:duotone>
                <a:schemeClr val="accent6">
                  <a:shade val="45000"/>
                  <a:satMod val="135000"/>
                </a:schemeClr>
                <a:prstClr val="white"/>
              </a:duotone>
            </a:blip>
            <a:stretch>
              <a:fillRect/>
            </a:stretch>
          </p:blipFill>
          <p:spPr>
            <a:xfrm>
              <a:off x="8624439" y="3720372"/>
              <a:ext cx="871775" cy="811477"/>
            </a:xfrm>
            <a:prstGeom prst="rect">
              <a:avLst/>
            </a:prstGeom>
          </p:spPr>
        </p:pic>
        <p:pic>
          <p:nvPicPr>
            <p:cNvPr id="19" name="Kuva 18" descr="Kuva, joka sisältää kohteen symboli, clipart, Grafiikka, logo&#10;&#10;Kuvaus luotu automaattisesti">
              <a:extLst>
                <a:ext uri="{FF2B5EF4-FFF2-40B4-BE49-F238E27FC236}">
                  <a16:creationId xmlns:a16="http://schemas.microsoft.com/office/drawing/2014/main" id="{7E177F68-6FDF-1246-2795-1D5F8E8C034B}"/>
                </a:ext>
              </a:extLst>
            </p:cNvPr>
            <p:cNvPicPr>
              <a:picLocks noChangeAspect="1"/>
            </p:cNvPicPr>
            <p:nvPr/>
          </p:nvPicPr>
          <p:blipFill>
            <a:blip r:embed="rId9">
              <a:duotone>
                <a:schemeClr val="accent6">
                  <a:shade val="45000"/>
                  <a:satMod val="135000"/>
                </a:schemeClr>
                <a:prstClr val="white"/>
              </a:duotone>
            </a:blip>
            <a:stretch>
              <a:fillRect/>
            </a:stretch>
          </p:blipFill>
          <p:spPr>
            <a:xfrm>
              <a:off x="3674937" y="3723407"/>
              <a:ext cx="871538" cy="814888"/>
            </a:xfrm>
            <a:prstGeom prst="rect">
              <a:avLst/>
            </a:prstGeom>
          </p:spPr>
        </p:pic>
        <p:pic>
          <p:nvPicPr>
            <p:cNvPr id="21" name="Kuva 20" descr="Kuva, joka sisältää kohteen clipart, Grafiikka, kuvitus, Sabluuna&#10;&#10;Kuvaus luotu automaattisesti">
              <a:extLst>
                <a:ext uri="{FF2B5EF4-FFF2-40B4-BE49-F238E27FC236}">
                  <a16:creationId xmlns:a16="http://schemas.microsoft.com/office/drawing/2014/main" id="{60AF0B00-FE3E-B08C-7D80-E71B58BE71B1}"/>
                </a:ext>
              </a:extLst>
            </p:cNvPr>
            <p:cNvPicPr>
              <a:picLocks noChangeAspect="1"/>
            </p:cNvPicPr>
            <p:nvPr/>
          </p:nvPicPr>
          <p:blipFill>
            <a:blip r:embed="rId10">
              <a:duotone>
                <a:schemeClr val="accent6">
                  <a:shade val="45000"/>
                  <a:satMod val="135000"/>
                </a:schemeClr>
                <a:prstClr val="white"/>
              </a:duotone>
            </a:blip>
            <a:stretch>
              <a:fillRect/>
            </a:stretch>
          </p:blipFill>
          <p:spPr>
            <a:xfrm>
              <a:off x="4657725" y="3727038"/>
              <a:ext cx="871538" cy="811257"/>
            </a:xfrm>
            <a:prstGeom prst="rect">
              <a:avLst/>
            </a:prstGeom>
          </p:spPr>
        </p:pic>
      </p:grpSp>
      <p:pic>
        <p:nvPicPr>
          <p:cNvPr id="27" name="Kuva 26">
            <a:extLst>
              <a:ext uri="{FF2B5EF4-FFF2-40B4-BE49-F238E27FC236}">
                <a16:creationId xmlns:a16="http://schemas.microsoft.com/office/drawing/2014/main" id="{160E7BDC-F9E2-D042-7A20-213C192EA00F}"/>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3993112" y="5806550"/>
            <a:ext cx="3912569" cy="970450"/>
          </a:xfrm>
          <a:prstGeom prst="rect">
            <a:avLst/>
          </a:prstGeom>
        </p:spPr>
      </p:pic>
      <p:sp>
        <p:nvSpPr>
          <p:cNvPr id="39" name="Tekstiruutu 38">
            <a:extLst>
              <a:ext uri="{FF2B5EF4-FFF2-40B4-BE49-F238E27FC236}">
                <a16:creationId xmlns:a16="http://schemas.microsoft.com/office/drawing/2014/main" id="{4EF20B8D-A767-0B9C-EA20-B402FB9D04FC}"/>
              </a:ext>
            </a:extLst>
          </p:cNvPr>
          <p:cNvSpPr txBox="1"/>
          <p:nvPr/>
        </p:nvSpPr>
        <p:spPr>
          <a:xfrm>
            <a:off x="9770351" y="4598905"/>
            <a:ext cx="182482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393A3C"/>
                </a:solidFill>
                <a:effectLst/>
                <a:uLnTx/>
                <a:uFillTx/>
                <a:latin typeface="Calibri" panose="020F0502020204030204"/>
                <a:ea typeface="+mn-ea"/>
                <a:cs typeface="+mn-cs"/>
              </a:rPr>
              <a:t>Vastuullisuus-viestintä ja viherpesun tunnistaminen</a:t>
            </a:r>
          </a:p>
        </p:txBody>
      </p:sp>
    </p:spTree>
    <p:extLst>
      <p:ext uri="{BB962C8B-B14F-4D97-AF65-F5344CB8AC3E}">
        <p14:creationId xmlns:p14="http://schemas.microsoft.com/office/powerpoint/2010/main" val="3093852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D02A-632E-F5BF-79C0-3D4780E01507}"/>
              </a:ext>
            </a:extLst>
          </p:cNvPr>
          <p:cNvSpPr>
            <a:spLocks noGrp="1"/>
          </p:cNvSpPr>
          <p:nvPr>
            <p:ph type="title"/>
          </p:nvPr>
        </p:nvSpPr>
        <p:spPr/>
        <p:txBody>
          <a:bodyPr/>
          <a:lstStyle/>
          <a:p>
            <a:r>
              <a:rPr lang="fi-FI" dirty="0"/>
              <a:t>Missä sinä voit törmätä yritysten vastuullisuusviestintään?</a:t>
            </a:r>
          </a:p>
        </p:txBody>
      </p:sp>
      <p:sp>
        <p:nvSpPr>
          <p:cNvPr id="3" name="Text Placeholder 2">
            <a:extLst>
              <a:ext uri="{FF2B5EF4-FFF2-40B4-BE49-F238E27FC236}">
                <a16:creationId xmlns:a16="http://schemas.microsoft.com/office/drawing/2014/main" id="{E97A1CEA-552B-1797-9610-E92D900B6831}"/>
              </a:ext>
            </a:extLst>
          </p:cNvPr>
          <p:cNvSpPr>
            <a:spLocks noGrp="1"/>
          </p:cNvSpPr>
          <p:nvPr>
            <p:ph type="body" sz="quarter" idx="10"/>
          </p:nvPr>
        </p:nvSpPr>
        <p:spPr/>
        <p:txBody>
          <a:bodyPr/>
          <a:lstStyle/>
          <a:p>
            <a:pPr marL="457200" indent="-457200">
              <a:buFont typeface="Arial" panose="020B0604020202020204" pitchFamily="34" charset="0"/>
              <a:buChar char="•"/>
            </a:pPr>
            <a:r>
              <a:rPr lang="fi-FI" dirty="0"/>
              <a:t>Kaikissa niissä paikoissa, missä muutenkin näet mainoksia tai muuta yritysten viestintää.</a:t>
            </a:r>
          </a:p>
        </p:txBody>
      </p:sp>
      <p:pic>
        <p:nvPicPr>
          <p:cNvPr id="4" name="Picture 3">
            <a:extLst>
              <a:ext uri="{FF2B5EF4-FFF2-40B4-BE49-F238E27FC236}">
                <a16:creationId xmlns:a16="http://schemas.microsoft.com/office/drawing/2014/main" id="{7091535B-C2C3-F449-1C66-377A6CF2596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24778" y="3056893"/>
            <a:ext cx="5942443" cy="3075370"/>
          </a:xfrm>
          <a:prstGeom prst="rect">
            <a:avLst/>
          </a:prstGeom>
        </p:spPr>
      </p:pic>
    </p:spTree>
    <p:extLst>
      <p:ext uri="{BB962C8B-B14F-4D97-AF65-F5344CB8AC3E}">
        <p14:creationId xmlns:p14="http://schemas.microsoft.com/office/powerpoint/2010/main" val="2050472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C7D8-7967-449B-9902-9CBC5CA2ADE6}"/>
              </a:ext>
            </a:extLst>
          </p:cNvPr>
          <p:cNvSpPr>
            <a:spLocks noGrp="1"/>
          </p:cNvSpPr>
          <p:nvPr>
            <p:ph type="title"/>
          </p:nvPr>
        </p:nvSpPr>
        <p:spPr/>
        <p:txBody>
          <a:bodyPr/>
          <a:lstStyle/>
          <a:p>
            <a:r>
              <a:rPr lang="fi-FI" dirty="0"/>
              <a:t>Tuotepakkauksissa</a:t>
            </a:r>
          </a:p>
        </p:txBody>
      </p:sp>
      <p:pic>
        <p:nvPicPr>
          <p:cNvPr id="10" name="Picture 9" descr="Valokuva NAMS-tomaattirasiasta, johon on merkitty tuotteen ilmastojalanjälki, slogan &quot;kestävää makua&quot; ja Joutsenmerkki.">
            <a:extLst>
              <a:ext uri="{FF2B5EF4-FFF2-40B4-BE49-F238E27FC236}">
                <a16:creationId xmlns:a16="http://schemas.microsoft.com/office/drawing/2014/main" id="{4119F806-B1AF-78A5-BC5E-974F993578A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Lst>
          </a:blip>
          <a:srcRect t="18332" b="4260"/>
          <a:stretch/>
        </p:blipFill>
        <p:spPr>
          <a:xfrm>
            <a:off x="336760" y="2266950"/>
            <a:ext cx="6157253" cy="3574627"/>
          </a:xfrm>
          <a:prstGeom prst="rect">
            <a:avLst/>
          </a:prstGeom>
        </p:spPr>
      </p:pic>
      <p:pic>
        <p:nvPicPr>
          <p:cNvPr id="5" name="Picture 4" descr="Valokuva GodMorgon-mehupurkista, jossa kerrotaan yrityksen työstä paremman tulevaisuuden eteen.">
            <a:extLst>
              <a:ext uri="{FF2B5EF4-FFF2-40B4-BE49-F238E27FC236}">
                <a16:creationId xmlns:a16="http://schemas.microsoft.com/office/drawing/2014/main" id="{A64B97E7-CF12-440C-9D63-951C6A89547A}"/>
              </a:ext>
            </a:extLst>
          </p:cNvPr>
          <p:cNvPicPr>
            <a:picLocks noChangeAspect="1"/>
          </p:cNvPicPr>
          <p:nvPr/>
        </p:nvPicPr>
        <p:blipFill>
          <a:blip r:embed="rId5"/>
          <a:stretch>
            <a:fillRect/>
          </a:stretch>
        </p:blipFill>
        <p:spPr>
          <a:xfrm>
            <a:off x="6983895" y="0"/>
            <a:ext cx="2413172" cy="6858000"/>
          </a:xfrm>
          <a:prstGeom prst="rect">
            <a:avLst/>
          </a:prstGeom>
        </p:spPr>
      </p:pic>
      <p:pic>
        <p:nvPicPr>
          <p:cNvPr id="8" name="Picture 7" descr="Valokuva Kevyt olo -mehukivennäispullosta, jossa lukee &quot;Pullo 100% kierrätettyä muovia&quot;, ja on Ekoenergia-merkki.">
            <a:extLst>
              <a:ext uri="{FF2B5EF4-FFF2-40B4-BE49-F238E27FC236}">
                <a16:creationId xmlns:a16="http://schemas.microsoft.com/office/drawing/2014/main" id="{EEB6D135-96CF-ABE7-D496-6E62F9263CCA}"/>
              </a:ext>
            </a:extLst>
          </p:cNvPr>
          <p:cNvPicPr>
            <a:picLocks noChangeAspect="1"/>
          </p:cNvPicPr>
          <p:nvPr/>
        </p:nvPicPr>
        <p:blipFill rotWithShape="1">
          <a:blip r:embed="rId6"/>
          <a:srcRect t="31667" b="23703"/>
          <a:stretch/>
        </p:blipFill>
        <p:spPr>
          <a:xfrm rot="5400000">
            <a:off x="7878193" y="2189731"/>
            <a:ext cx="6038850" cy="2021338"/>
          </a:xfrm>
          <a:prstGeom prst="rect">
            <a:avLst/>
          </a:prstGeom>
        </p:spPr>
      </p:pic>
      <p:sp>
        <p:nvSpPr>
          <p:cNvPr id="3" name="Oval 2">
            <a:extLst>
              <a:ext uri="{FF2B5EF4-FFF2-40B4-BE49-F238E27FC236}">
                <a16:creationId xmlns:a16="http://schemas.microsoft.com/office/drawing/2014/main" id="{2FFA9151-593D-57F0-C44C-BB5EF40F97EE}"/>
              </a:ext>
              <a:ext uri="{C183D7F6-B498-43B3-948B-1728B52AA6E4}">
                <adec:decorative xmlns:adec="http://schemas.microsoft.com/office/drawing/2017/decorative" val="1"/>
              </a:ext>
            </a:extLst>
          </p:cNvPr>
          <p:cNvSpPr/>
          <p:nvPr/>
        </p:nvSpPr>
        <p:spPr>
          <a:xfrm>
            <a:off x="721217" y="3429000"/>
            <a:ext cx="759854" cy="743755"/>
          </a:xfrm>
          <a:prstGeom prst="ellipse">
            <a:avLst/>
          </a:prstGeom>
          <a:noFill/>
          <a:ln w="28575">
            <a:solidFill>
              <a:srgbClr val="FF0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EBD10594-307B-D435-9452-68EAABA01DB9}"/>
              </a:ext>
              <a:ext uri="{C183D7F6-B498-43B3-948B-1728B52AA6E4}">
                <adec:decorative xmlns:adec="http://schemas.microsoft.com/office/drawing/2017/decorative" val="1"/>
              </a:ext>
            </a:extLst>
          </p:cNvPr>
          <p:cNvSpPr/>
          <p:nvPr/>
        </p:nvSpPr>
        <p:spPr>
          <a:xfrm>
            <a:off x="4700788" y="2055813"/>
            <a:ext cx="1279301" cy="1113061"/>
          </a:xfrm>
          <a:prstGeom prst="ellipse">
            <a:avLst/>
          </a:prstGeom>
          <a:noFill/>
          <a:ln w="28575">
            <a:solidFill>
              <a:srgbClr val="FF0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700CDC8-1CC9-AE34-82E4-F9F623808F52}"/>
              </a:ext>
              <a:ext uri="{C183D7F6-B498-43B3-948B-1728B52AA6E4}">
                <adec:decorative xmlns:adec="http://schemas.microsoft.com/office/drawing/2017/decorative" val="1"/>
              </a:ext>
            </a:extLst>
          </p:cNvPr>
          <p:cNvSpPr/>
          <p:nvPr/>
        </p:nvSpPr>
        <p:spPr>
          <a:xfrm>
            <a:off x="10344117" y="2923504"/>
            <a:ext cx="1009683" cy="682581"/>
          </a:xfrm>
          <a:prstGeom prst="ellipse">
            <a:avLst/>
          </a:prstGeom>
          <a:noFill/>
          <a:ln w="28575">
            <a:solidFill>
              <a:srgbClr val="FF0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D41CA25-DAD3-C0EC-B85D-5D5AAF46BD9E}"/>
              </a:ext>
              <a:ext uri="{C183D7F6-B498-43B3-948B-1728B52AA6E4}">
                <adec:decorative xmlns:adec="http://schemas.microsoft.com/office/drawing/2017/decorative" val="1"/>
              </a:ext>
            </a:extLst>
          </p:cNvPr>
          <p:cNvSpPr/>
          <p:nvPr/>
        </p:nvSpPr>
        <p:spPr>
          <a:xfrm>
            <a:off x="6695105" y="2764743"/>
            <a:ext cx="2886778" cy="3728132"/>
          </a:xfrm>
          <a:prstGeom prst="ellipse">
            <a:avLst/>
          </a:prstGeom>
          <a:noFill/>
          <a:ln w="28575">
            <a:solidFill>
              <a:srgbClr val="FF0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A5EE826-26C1-78DA-8C57-46C49FAA2BA6}"/>
              </a:ext>
              <a:ext uri="{C183D7F6-B498-43B3-948B-1728B52AA6E4}">
                <adec:decorative xmlns:adec="http://schemas.microsoft.com/office/drawing/2017/decorative" val="1"/>
              </a:ext>
            </a:extLst>
          </p:cNvPr>
          <p:cNvSpPr/>
          <p:nvPr/>
        </p:nvSpPr>
        <p:spPr>
          <a:xfrm>
            <a:off x="972354" y="4231492"/>
            <a:ext cx="1358722" cy="1103313"/>
          </a:xfrm>
          <a:prstGeom prst="ellipse">
            <a:avLst/>
          </a:prstGeom>
          <a:noFill/>
          <a:ln w="28575">
            <a:solidFill>
              <a:srgbClr val="FF0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688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36A439-4ECD-B75B-02D8-0ACFBFA074DE}"/>
              </a:ext>
            </a:extLst>
          </p:cNvPr>
          <p:cNvSpPr>
            <a:spLocks noGrp="1"/>
          </p:cNvSpPr>
          <p:nvPr>
            <p:ph type="title"/>
          </p:nvPr>
        </p:nvSpPr>
        <p:spPr>
          <a:xfrm>
            <a:off x="839680" y="0"/>
            <a:ext cx="2256407" cy="1250611"/>
          </a:xfrm>
        </p:spPr>
        <p:txBody>
          <a:bodyPr/>
          <a:lstStyle/>
          <a:p>
            <a:r>
              <a:rPr lang="fi-FI" dirty="0"/>
              <a:t>Somessa</a:t>
            </a:r>
          </a:p>
        </p:txBody>
      </p:sp>
      <p:sp>
        <p:nvSpPr>
          <p:cNvPr id="4" name="Text Placeholder 3">
            <a:extLst>
              <a:ext uri="{FF2B5EF4-FFF2-40B4-BE49-F238E27FC236}">
                <a16:creationId xmlns:a16="http://schemas.microsoft.com/office/drawing/2014/main" id="{D25CA850-EF91-94BB-71D1-09D1D9EF0B29}"/>
              </a:ext>
            </a:extLst>
          </p:cNvPr>
          <p:cNvSpPr>
            <a:spLocks noGrp="1"/>
          </p:cNvSpPr>
          <p:nvPr>
            <p:ph type="body" sz="quarter" idx="10"/>
          </p:nvPr>
        </p:nvSpPr>
        <p:spPr>
          <a:xfrm>
            <a:off x="944362" y="948225"/>
            <a:ext cx="2047042" cy="668725"/>
          </a:xfrm>
        </p:spPr>
        <p:txBody>
          <a:bodyPr/>
          <a:lstStyle/>
          <a:p>
            <a:r>
              <a:rPr lang="fi-FI" dirty="0"/>
              <a:t>Facebook:</a:t>
            </a:r>
          </a:p>
        </p:txBody>
      </p:sp>
      <p:pic>
        <p:nvPicPr>
          <p:cNvPr id="3" name="Picture 2" descr="Kuvakaappaus Alpan Facebook-tilin postauksesta, jossa kerrotaan yrityksen neuleiden tekijöistä.">
            <a:extLst>
              <a:ext uri="{FF2B5EF4-FFF2-40B4-BE49-F238E27FC236}">
                <a16:creationId xmlns:a16="http://schemas.microsoft.com/office/drawing/2014/main" id="{DD1A030F-E2D6-4A5C-A5CC-EB117D417688}"/>
              </a:ext>
            </a:extLst>
          </p:cNvPr>
          <p:cNvPicPr>
            <a:picLocks noChangeAspect="1"/>
          </p:cNvPicPr>
          <p:nvPr/>
        </p:nvPicPr>
        <p:blipFill>
          <a:blip r:embed="rId3"/>
          <a:stretch>
            <a:fillRect/>
          </a:stretch>
        </p:blipFill>
        <p:spPr>
          <a:xfrm>
            <a:off x="1045222" y="1616950"/>
            <a:ext cx="5308231" cy="4604078"/>
          </a:xfrm>
          <a:prstGeom prst="rect">
            <a:avLst/>
          </a:prstGeom>
        </p:spPr>
      </p:pic>
      <p:sp>
        <p:nvSpPr>
          <p:cNvPr id="5" name="Text Placeholder 3">
            <a:extLst>
              <a:ext uri="{FF2B5EF4-FFF2-40B4-BE49-F238E27FC236}">
                <a16:creationId xmlns:a16="http://schemas.microsoft.com/office/drawing/2014/main" id="{E392698A-B8C5-BCF1-C1EE-DAC328EEC1BD}"/>
              </a:ext>
            </a:extLst>
          </p:cNvPr>
          <p:cNvSpPr txBox="1">
            <a:spLocks/>
          </p:cNvSpPr>
          <p:nvPr/>
        </p:nvSpPr>
        <p:spPr>
          <a:xfrm>
            <a:off x="7111014" y="934115"/>
            <a:ext cx="2256407" cy="696944"/>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Tx/>
              <a:buNone/>
              <a:defRPr sz="3200" b="0" i="0" kern="1200">
                <a:solidFill>
                  <a:schemeClr val="tx1">
                    <a:lumMod val="50000"/>
                  </a:schemeClr>
                </a:solidFill>
                <a:latin typeface="+mn-lt"/>
                <a:ea typeface="Open Sans Light" panose="020B0606030504020204" pitchFamily="34" charset="0"/>
                <a:cs typeface="Open Sans Light" panose="020B0606030504020204" pitchFamily="34" charset="0"/>
              </a:defRPr>
            </a:lvl1pPr>
            <a:lvl2pPr marL="457200" indent="0" algn="l" defTabSz="914400" rtl="0" eaLnBrk="1" latinLnBrk="0" hangingPunct="1">
              <a:lnSpc>
                <a:spcPct val="100000"/>
              </a:lnSpc>
              <a:spcBef>
                <a:spcPts val="500"/>
              </a:spcBef>
              <a:buFontTx/>
              <a:buNone/>
              <a:defRPr sz="2800" b="0" i="0" kern="1200">
                <a:solidFill>
                  <a:schemeClr val="tx1">
                    <a:lumMod val="50000"/>
                  </a:schemeClr>
                </a:solidFill>
                <a:latin typeface="+mn-lt"/>
                <a:ea typeface="Open Sans Light" panose="020B0606030504020204" pitchFamily="34" charset="0"/>
                <a:cs typeface="Open Sans Light" panose="020B0606030504020204" pitchFamily="34" charset="0"/>
              </a:defRPr>
            </a:lvl2pPr>
            <a:lvl3pPr marL="914400" indent="0" algn="l" defTabSz="914400" rtl="0" eaLnBrk="1" latinLnBrk="0" hangingPunct="1">
              <a:lnSpc>
                <a:spcPct val="100000"/>
              </a:lnSpc>
              <a:spcBef>
                <a:spcPts val="500"/>
              </a:spcBef>
              <a:buFontTx/>
              <a:buNone/>
              <a:defRPr sz="2400" b="0" i="0" kern="1200">
                <a:solidFill>
                  <a:schemeClr val="tx1">
                    <a:lumMod val="50000"/>
                  </a:schemeClr>
                </a:solidFill>
                <a:latin typeface="+mn-lt"/>
                <a:ea typeface="Open Sans Light" panose="020B0606030504020204" pitchFamily="34" charset="0"/>
                <a:cs typeface="Open Sans Light" panose="020B0606030504020204" pitchFamily="34" charset="0"/>
              </a:defRPr>
            </a:lvl3pPr>
            <a:lvl4pPr marL="1371600" indent="0" algn="l" defTabSz="914400" rtl="0" eaLnBrk="1" latinLnBrk="0" hangingPunct="1">
              <a:lnSpc>
                <a:spcPct val="100000"/>
              </a:lnSpc>
              <a:spcBef>
                <a:spcPts val="500"/>
              </a:spcBef>
              <a:buFontTx/>
              <a:buNone/>
              <a:defRPr sz="2000" b="0" i="0" kern="1200">
                <a:solidFill>
                  <a:schemeClr val="tx1">
                    <a:lumMod val="50000"/>
                  </a:schemeClr>
                </a:solidFill>
                <a:latin typeface="+mn-lt"/>
                <a:ea typeface="Open Sans Light" panose="020B0606030504020204" pitchFamily="34" charset="0"/>
                <a:cs typeface="Open Sans Light" panose="020B0606030504020204" pitchFamily="34" charset="0"/>
              </a:defRPr>
            </a:lvl4pPr>
            <a:lvl5pPr marL="1828800" indent="0" algn="l" defTabSz="914400" rtl="0" eaLnBrk="1" latinLnBrk="0" hangingPunct="1">
              <a:lnSpc>
                <a:spcPct val="100000"/>
              </a:lnSpc>
              <a:spcBef>
                <a:spcPts val="500"/>
              </a:spcBef>
              <a:buFontTx/>
              <a:buNone/>
              <a:defRPr sz="1800" b="0" i="0" kern="1200">
                <a:solidFill>
                  <a:schemeClr val="tx1">
                    <a:lumMod val="50000"/>
                  </a:schemeClr>
                </a:solidFill>
                <a:latin typeface="+mn-lt"/>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err="1"/>
              <a:t>Jodel</a:t>
            </a:r>
            <a:r>
              <a:rPr lang="fi-FI" dirty="0"/>
              <a:t>:</a:t>
            </a:r>
          </a:p>
        </p:txBody>
      </p:sp>
      <p:pic>
        <p:nvPicPr>
          <p:cNvPr id="1026" name="Picture 2" descr="Kuvakaappaus Jodelista Skolin julkaisusta, jossa lukee &quot;Kun sun pitää selittää kiertotalous yhdellä lauseella&quot;.">
            <a:extLst>
              <a:ext uri="{FF2B5EF4-FFF2-40B4-BE49-F238E27FC236}">
                <a16:creationId xmlns:a16="http://schemas.microsoft.com/office/drawing/2014/main" id="{08A397C1-7653-6DD4-CEA4-06CF6B230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9018" y="245040"/>
            <a:ext cx="2689195" cy="5975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914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75710-A1FB-4CE7-9332-626EB7458F09}"/>
              </a:ext>
            </a:extLst>
          </p:cNvPr>
          <p:cNvSpPr>
            <a:spLocks noGrp="1"/>
          </p:cNvSpPr>
          <p:nvPr>
            <p:ph type="title"/>
          </p:nvPr>
        </p:nvSpPr>
        <p:spPr/>
        <p:txBody>
          <a:bodyPr/>
          <a:lstStyle/>
          <a:p>
            <a:r>
              <a:rPr lang="fi-FI" dirty="0"/>
              <a:t>Yritysten tiloissa</a:t>
            </a:r>
          </a:p>
        </p:txBody>
      </p:sp>
      <p:pic>
        <p:nvPicPr>
          <p:cNvPr id="3" name="Picture 2" descr="Valokuva Time Hostelin taulusta, joka kertoo vastuullisuuden tärkeydestä yritykselle.">
            <a:extLst>
              <a:ext uri="{FF2B5EF4-FFF2-40B4-BE49-F238E27FC236}">
                <a16:creationId xmlns:a16="http://schemas.microsoft.com/office/drawing/2014/main" id="{54D74A28-7786-48CB-9590-D502FF5E768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Lst>
          </a:blip>
          <a:stretch>
            <a:fillRect/>
          </a:stretch>
        </p:blipFill>
        <p:spPr>
          <a:xfrm rot="5400000">
            <a:off x="4840151" y="779571"/>
            <a:ext cx="6236563" cy="4677422"/>
          </a:xfrm>
          <a:prstGeom prst="rect">
            <a:avLst/>
          </a:prstGeom>
        </p:spPr>
      </p:pic>
    </p:spTree>
    <p:extLst>
      <p:ext uri="{BB962C8B-B14F-4D97-AF65-F5344CB8AC3E}">
        <p14:creationId xmlns:p14="http://schemas.microsoft.com/office/powerpoint/2010/main" val="3008736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4194E-54DF-4285-9F69-61B8764A7881}"/>
              </a:ext>
            </a:extLst>
          </p:cNvPr>
          <p:cNvSpPr>
            <a:spLocks noGrp="1"/>
          </p:cNvSpPr>
          <p:nvPr>
            <p:ph type="title"/>
          </p:nvPr>
        </p:nvSpPr>
        <p:spPr/>
        <p:txBody>
          <a:bodyPr/>
          <a:lstStyle/>
          <a:p>
            <a:r>
              <a:rPr lang="fi-FI" dirty="0"/>
              <a:t>Yritysten verkkosivuilla</a:t>
            </a:r>
          </a:p>
        </p:txBody>
      </p:sp>
      <p:pic>
        <p:nvPicPr>
          <p:cNvPr id="4" name="Picture 3" descr="Kuvakaappaus Ekokampaamo Okran verkkosivuilta. Tekstissä lukee: &quot;Kaikki ekokampaamon palvelut tehdään luonnollisilla ja mahdollisuuksien mukaan luomutuotteilla minimoiden vesistöjen ja luonnon kuormitusta, sekä suojellen ihmisen terveyttä ja ympäristöä.&#10;Ekokampaamon tilat on ekohenkisesti kierrätys sisustettu ja vihreä sähkö pyörittää kierrätys elektroniikkaa. Luonnollisesti käytössä on kestäviä ja pestäviä materiaaleja jolla jätteen määrää minimoidaan ja kaikki jäte kierrätetään muovia myöten.&#10;Uusimpana ekotekona pesupaikalla on nyt 65% vettä säästävä ja vettä puhdistava Ecoheads-suihkupää, joka myös tehostaa vedenpainetta, jolloin hiustenpesu on tehokasta ja säästeliästä.&quot;">
            <a:extLst>
              <a:ext uri="{FF2B5EF4-FFF2-40B4-BE49-F238E27FC236}">
                <a16:creationId xmlns:a16="http://schemas.microsoft.com/office/drawing/2014/main" id="{159070B6-EF1F-4C16-8F6F-6F985497EE0D}"/>
              </a:ext>
            </a:extLst>
          </p:cNvPr>
          <p:cNvPicPr>
            <a:picLocks noChangeAspect="1"/>
          </p:cNvPicPr>
          <p:nvPr/>
        </p:nvPicPr>
        <p:blipFill rotWithShape="1">
          <a:blip r:embed="rId3"/>
          <a:srcRect t="23478" r="-139" b="-217"/>
          <a:stretch/>
        </p:blipFill>
        <p:spPr>
          <a:xfrm>
            <a:off x="1191751" y="1488663"/>
            <a:ext cx="9820415" cy="4790659"/>
          </a:xfrm>
          <a:prstGeom prst="rect">
            <a:avLst/>
          </a:prstGeom>
        </p:spPr>
      </p:pic>
    </p:spTree>
    <p:extLst>
      <p:ext uri="{BB962C8B-B14F-4D97-AF65-F5344CB8AC3E}">
        <p14:creationId xmlns:p14="http://schemas.microsoft.com/office/powerpoint/2010/main" val="4009845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A2D1-9595-9A7B-73E9-8B9368F657DE}"/>
              </a:ext>
            </a:extLst>
          </p:cNvPr>
          <p:cNvSpPr>
            <a:spLocks noGrp="1"/>
          </p:cNvSpPr>
          <p:nvPr>
            <p:ph type="title"/>
          </p:nvPr>
        </p:nvSpPr>
        <p:spPr/>
        <p:txBody>
          <a:bodyPr/>
          <a:lstStyle/>
          <a:p>
            <a:r>
              <a:rPr lang="fi-FI" dirty="0"/>
              <a:t>Mainostauluissa</a:t>
            </a:r>
          </a:p>
        </p:txBody>
      </p:sp>
      <p:pic>
        <p:nvPicPr>
          <p:cNvPr id="7" name="Picture 6" descr="Kuvakaappaus Aino-jäätelön mainoksesta, jossa lukee &quot;Aino tukee ikimetsien suojelutyötä.&quot;">
            <a:extLst>
              <a:ext uri="{FF2B5EF4-FFF2-40B4-BE49-F238E27FC236}">
                <a16:creationId xmlns:a16="http://schemas.microsoft.com/office/drawing/2014/main" id="{6AB4C5DA-D934-5722-6FD7-F0E5385941DC}"/>
              </a:ext>
            </a:extLst>
          </p:cNvPr>
          <p:cNvPicPr>
            <a:picLocks noChangeAspect="1"/>
          </p:cNvPicPr>
          <p:nvPr/>
        </p:nvPicPr>
        <p:blipFill>
          <a:blip r:embed="rId3"/>
          <a:stretch>
            <a:fillRect/>
          </a:stretch>
        </p:blipFill>
        <p:spPr>
          <a:xfrm>
            <a:off x="5419725" y="1788074"/>
            <a:ext cx="6038850" cy="4050751"/>
          </a:xfrm>
          <a:prstGeom prst="rect">
            <a:avLst/>
          </a:prstGeom>
        </p:spPr>
      </p:pic>
    </p:spTree>
    <p:extLst>
      <p:ext uri="{BB962C8B-B14F-4D97-AF65-F5344CB8AC3E}">
        <p14:creationId xmlns:p14="http://schemas.microsoft.com/office/powerpoint/2010/main" val="2895015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979498F-83A4-2F34-5648-FFB4A00C7C1B}"/>
              </a:ext>
            </a:extLst>
          </p:cNvPr>
          <p:cNvSpPr txBox="1">
            <a:spLocks noGrp="1"/>
          </p:cNvSpPr>
          <p:nvPr>
            <p:ph type="title" idx="4294967295"/>
          </p:nvPr>
        </p:nvSpPr>
        <p:spPr>
          <a:xfrm>
            <a:off x="697173" y="316719"/>
            <a:ext cx="10515600" cy="1060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rgbClr val="262728"/>
                </a:solidFill>
                <a:latin typeface="+mj-lt"/>
                <a:ea typeface="+mj-ea"/>
                <a:cs typeface="+mj-cs"/>
              </a:defRPr>
            </a:lvl1pPr>
          </a:lstStyle>
          <a:p>
            <a:pPr>
              <a:defRPr/>
            </a:pPr>
            <a:r>
              <a:rPr lang="fi-FI" sz="4000" dirty="0">
                <a:solidFill>
                  <a:srgbClr val="FFFFFF"/>
                </a:solidFill>
                <a:latin typeface="Calibri"/>
                <a:ea typeface="Calibri"/>
                <a:cs typeface="Calibri"/>
              </a:rPr>
              <a:t>Tehtävä 1.</a:t>
            </a:r>
            <a:r>
              <a:rPr kumimoji="0" lang="fi-FI" sz="4000" b="1" i="0" u="none" strike="noStrike" kern="1200" cap="none" spc="0" normalizeH="0" baseline="0" noProof="0" dirty="0">
                <a:ln>
                  <a:noFill/>
                </a:ln>
                <a:solidFill>
                  <a:srgbClr val="FFFFFF"/>
                </a:solidFill>
                <a:effectLst/>
                <a:uLnTx/>
                <a:uFillTx/>
                <a:latin typeface="Calibri"/>
                <a:ea typeface="Calibri"/>
                <a:cs typeface="Calibri"/>
              </a:rPr>
              <a:t> </a:t>
            </a:r>
            <a:r>
              <a:rPr lang="fi-FI" sz="4000" dirty="0">
                <a:solidFill>
                  <a:srgbClr val="FFFFFF"/>
                </a:solidFill>
                <a:latin typeface="Calibri"/>
                <a:ea typeface="Calibri"/>
                <a:cs typeface="Calibri"/>
              </a:rPr>
              <a:t>Poimi</a:t>
            </a:r>
            <a:r>
              <a:rPr kumimoji="0" lang="fi-FI" sz="4000" b="1" i="0" u="none" strike="noStrike" kern="1200" cap="none" spc="0" normalizeH="0" baseline="0" noProof="0" dirty="0">
                <a:ln>
                  <a:noFill/>
                </a:ln>
                <a:solidFill>
                  <a:srgbClr val="FFFFFF"/>
                </a:solidFill>
                <a:effectLst/>
                <a:uLnTx/>
                <a:uFillTx/>
                <a:latin typeface="Calibri"/>
                <a:ea typeface="Calibri"/>
                <a:cs typeface="Calibri"/>
              </a:rPr>
              <a:t> videolta vastuullisuustekoja</a:t>
            </a:r>
            <a:endParaRPr lang="fi-FI" sz="4000" b="1" i="0" u="none" strike="noStrike" kern="1200" cap="none" spc="0" normalizeH="0" baseline="0" noProof="0" dirty="0">
              <a:ln>
                <a:noFill/>
              </a:ln>
              <a:solidFill>
                <a:srgbClr val="FFFFFF"/>
              </a:solidFill>
              <a:effectLst/>
              <a:uLnTx/>
              <a:uFillTx/>
              <a:latin typeface="Calibri"/>
              <a:ea typeface="Calibri"/>
              <a:cs typeface="Calibri"/>
            </a:endParaRPr>
          </a:p>
        </p:txBody>
      </p:sp>
      <p:sp>
        <p:nvSpPr>
          <p:cNvPr id="9" name="Text Placeholder 2">
            <a:extLst>
              <a:ext uri="{FF2B5EF4-FFF2-40B4-BE49-F238E27FC236}">
                <a16:creationId xmlns:a16="http://schemas.microsoft.com/office/drawing/2014/main" id="{A71AF669-867B-E3EF-B046-52BDC4E15DD9}"/>
              </a:ext>
            </a:extLst>
          </p:cNvPr>
          <p:cNvSpPr txBox="1">
            <a:spLocks/>
          </p:cNvSpPr>
          <p:nvPr/>
        </p:nvSpPr>
        <p:spPr>
          <a:xfrm>
            <a:off x="697173" y="1498637"/>
            <a:ext cx="10515600" cy="45124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fi-FI" dirty="0">
                <a:solidFill>
                  <a:srgbClr val="FFFFFF"/>
                </a:solidFill>
                <a:latin typeface="Calibri" panose="020F0502020204030204" pitchFamily="34" charset="0"/>
                <a:cs typeface="Calibri" panose="020F0502020204030204" pitchFamily="34" charset="0"/>
              </a:rPr>
              <a:t>Katsotaan seuraavaksi video, jolla kolme eri yritystä kertovat vastuullisuudestaan.</a:t>
            </a:r>
          </a:p>
          <a:p>
            <a:pPr marL="0" indent="0">
              <a:buNone/>
              <a:defRPr/>
            </a:pPr>
            <a:endParaRPr lang="fi-FI" dirty="0">
              <a:solidFill>
                <a:srgbClr val="FFFFFF"/>
              </a:solidFill>
              <a:latin typeface="Calibri" panose="020F0502020204030204" pitchFamily="34" charset="0"/>
              <a:cs typeface="Calibri" panose="020F0502020204030204" pitchFamily="34" charset="0"/>
            </a:endParaRPr>
          </a:p>
          <a:p>
            <a:pPr marL="0" indent="0">
              <a:buNone/>
              <a:defRPr/>
            </a:pPr>
            <a:r>
              <a:rPr lang="fi-FI" dirty="0">
                <a:solidFill>
                  <a:srgbClr val="FFFFFF"/>
                </a:solidFill>
                <a:latin typeface="Calibri" panose="020F0502020204030204" pitchFamily="34" charset="0"/>
                <a:cs typeface="Calibri" panose="020F0502020204030204" pitchFamily="34" charset="0"/>
              </a:rPr>
              <a:t>Kiinnitä huomiota siihen, millaisia vastuullisuustekoja yritykset mainitsevat.</a:t>
            </a:r>
          </a:p>
          <a:p>
            <a:pPr marL="0" indent="0">
              <a:buNone/>
              <a:defRPr/>
            </a:pPr>
            <a:endParaRPr kumimoji="0" lang="fi-FI" sz="3200" b="0" i="0" u="none" kern="1200" cap="none" spc="0" normalizeH="0" baseline="0" noProof="0" dirty="0">
              <a:ln>
                <a:noFill/>
              </a:ln>
              <a:solidFill>
                <a:srgbClr val="FFFFFF"/>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indent="0">
              <a:buNone/>
              <a:defRPr/>
            </a:pPr>
            <a:r>
              <a:rPr kumimoji="0" lang="fi-FI" sz="3200" b="0" i="0" u="none" kern="1200" cap="none" spc="0" normalizeH="0" baseline="0" noProof="0" dirty="0">
                <a:ln>
                  <a:noFill/>
                </a:ln>
                <a:solidFill>
                  <a:schemeClr val="bg1"/>
                </a:solidFill>
                <a:effectLst/>
                <a:uLnTx/>
                <a:uFillTx/>
                <a:latin typeface="Calibri" panose="020F0502020204030204" pitchFamily="34" charset="0"/>
                <a:ea typeface="Open Sans Light" panose="020B06060305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https://ympyraks.keskisuomi.fi/keskisuomalaisten-yritysten-ilmastotekoja/</a:t>
            </a:r>
            <a:endParaRPr kumimoji="0" lang="fi-FI" sz="3200" b="0" i="0" u="none" kern="1200" cap="none" spc="0" normalizeH="0" baseline="0" noProof="0" dirty="0">
              <a:ln>
                <a:noFill/>
              </a:ln>
              <a:solidFill>
                <a:schemeClr val="bg1"/>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Tree>
    <p:extLst>
      <p:ext uri="{BB962C8B-B14F-4D97-AF65-F5344CB8AC3E}">
        <p14:creationId xmlns:p14="http://schemas.microsoft.com/office/powerpoint/2010/main" val="2865732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BC93D-C243-A815-9392-3CB0885BC335}"/>
              </a:ext>
            </a:extLst>
          </p:cNvPr>
          <p:cNvSpPr txBox="1">
            <a:spLocks noGrp="1"/>
          </p:cNvSpPr>
          <p:nvPr>
            <p:ph type="title" idx="4294967295"/>
          </p:nvPr>
        </p:nvSpPr>
        <p:spPr>
          <a:xfrm>
            <a:off x="837874" y="120696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rgbClr val="262728"/>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rgbClr val="FFFFFF"/>
                </a:solidFill>
                <a:effectLst/>
                <a:uLnTx/>
                <a:uFillTx/>
                <a:latin typeface="Calibri" panose="020F0502020204030204"/>
                <a:ea typeface="+mj-ea"/>
                <a:cs typeface="+mj-cs"/>
              </a:rPr>
              <a:t>Miten arvioit, onko vastuullisuusviestintä hyvää? Osa 1</a:t>
            </a:r>
          </a:p>
        </p:txBody>
      </p:sp>
      <p:sp>
        <p:nvSpPr>
          <p:cNvPr id="3" name="Content Placeholder 2">
            <a:extLst>
              <a:ext uri="{FF2B5EF4-FFF2-40B4-BE49-F238E27FC236}">
                <a16:creationId xmlns:a16="http://schemas.microsoft.com/office/drawing/2014/main" id="{FCBAD006-228E-623A-E2EB-2153F291D624}"/>
              </a:ext>
              <a:ext uri="{C183D7F6-B498-43B3-948B-1728B52AA6E4}">
                <adec:decorative xmlns:adec="http://schemas.microsoft.com/office/drawing/2017/decorative" val="1"/>
              </a:ext>
            </a:extLst>
          </p:cNvPr>
          <p:cNvSpPr txBox="1">
            <a:spLocks/>
          </p:cNvSpPr>
          <p:nvPr/>
        </p:nvSpPr>
        <p:spPr>
          <a:xfrm>
            <a:off x="685389" y="2116137"/>
            <a:ext cx="10515600" cy="4376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3200" b="0" i="0" u="none" strike="noStrike" kern="1200" cap="none" spc="0" normalizeH="0" baseline="0" noProof="0">
              <a:ln>
                <a:noFill/>
              </a:ln>
              <a:solidFill>
                <a:srgbClr val="393A3C">
                  <a:lumMod val="50000"/>
                </a:srgbClr>
              </a:solidFill>
              <a:effectLst/>
              <a:uLnTx/>
              <a:uFillTx/>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6" name="Tekstiruutu 15">
            <a:extLst>
              <a:ext uri="{FF2B5EF4-FFF2-40B4-BE49-F238E27FC236}">
                <a16:creationId xmlns:a16="http://schemas.microsoft.com/office/drawing/2014/main" id="{0D6CC482-F623-2854-3983-1D3E85DD017B}"/>
              </a:ext>
            </a:extLst>
          </p:cNvPr>
          <p:cNvSpPr txBox="1"/>
          <p:nvPr/>
        </p:nvSpPr>
        <p:spPr>
          <a:xfrm>
            <a:off x="837873" y="2818618"/>
            <a:ext cx="9362569" cy="1569660"/>
          </a:xfrm>
          <a:prstGeom prst="rect">
            <a:avLst/>
          </a:prstGeom>
          <a:noFill/>
        </p:spPr>
        <p:txBody>
          <a:bodyPr wrap="square" lIns="91440" tIns="45720" rIns="91440" bIns="45720" rtlCol="0" anchor="t">
            <a:spAutoFit/>
          </a:bodyPr>
          <a:lstStyle/>
          <a:p>
            <a:pPr>
              <a:defRPr/>
            </a:pPr>
            <a:r>
              <a:rPr kumimoji="0" lang="fi-FI" sz="3200" b="0" i="0" u="none" strike="noStrike" kern="1200" cap="none" spc="0" normalizeH="0" baseline="0" noProof="0" dirty="0">
                <a:ln>
                  <a:noFill/>
                </a:ln>
                <a:solidFill>
                  <a:srgbClr val="FFFFFF"/>
                </a:solidFill>
                <a:effectLst/>
                <a:uLnTx/>
                <a:uFillTx/>
                <a:latin typeface="Calibri" panose="020F0502020204030204"/>
                <a:ea typeface="+mn-ea"/>
                <a:cs typeface="+mn-cs"/>
              </a:rPr>
              <a:t>Onko yritys </a:t>
            </a:r>
            <a:r>
              <a:rPr lang="fi-FI" sz="3200" dirty="0">
                <a:solidFill>
                  <a:srgbClr val="FFFFFF"/>
                </a:solidFill>
                <a:latin typeface="Calibri" panose="020F0502020204030204"/>
              </a:rPr>
              <a:t>kertonut </a:t>
            </a:r>
            <a:r>
              <a:rPr kumimoji="0" lang="fi-FI" sz="3200" b="0" i="0" u="none" strike="noStrike" kern="1200" cap="none" spc="0" normalizeH="0" baseline="0" noProof="0" dirty="0">
                <a:ln>
                  <a:noFill/>
                </a:ln>
                <a:solidFill>
                  <a:srgbClr val="FFFFFF"/>
                </a:solidFill>
                <a:effectLst/>
                <a:uLnTx/>
                <a:uFillTx/>
                <a:latin typeface="Calibri" panose="020F0502020204030204"/>
                <a:ea typeface="+mn-ea"/>
                <a:cs typeface="+mn-cs"/>
              </a:rPr>
              <a:t>konkreettisia tekoja?</a:t>
            </a:r>
          </a:p>
          <a:p>
            <a:pPr>
              <a:defRPr/>
            </a:pPr>
            <a:r>
              <a:rPr lang="fi-FI" sz="3200" dirty="0">
                <a:solidFill>
                  <a:srgbClr val="FFFFFF"/>
                </a:solidFill>
                <a:latin typeface="Calibri" panose="020F0502020204030204"/>
              </a:rPr>
              <a:t>Onko yritys keskittynyt tärkeimpiin asioihin?</a:t>
            </a:r>
            <a:endParaRPr kumimoji="0" lang="fi-FI" sz="32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a:defRPr/>
            </a:pPr>
            <a:r>
              <a:rPr lang="fi-FI" sz="3200" dirty="0">
                <a:solidFill>
                  <a:srgbClr val="FFFFFF"/>
                </a:solidFill>
                <a:latin typeface="Calibri" panose="020F0502020204030204"/>
              </a:rPr>
              <a:t>Onko yritys huomioinut vastuullisuuden eri osa-alueet?</a:t>
            </a:r>
          </a:p>
        </p:txBody>
      </p:sp>
      <p:cxnSp>
        <p:nvCxnSpPr>
          <p:cNvPr id="6" name="Suora yhdysviiva 6">
            <a:extLst>
              <a:ext uri="{FF2B5EF4-FFF2-40B4-BE49-F238E27FC236}">
                <a16:creationId xmlns:a16="http://schemas.microsoft.com/office/drawing/2014/main" id="{57501170-467B-255A-B4E6-15DB2BF51F4C}"/>
              </a:ext>
              <a:ext uri="{C183D7F6-B498-43B3-948B-1728B52AA6E4}">
                <adec:decorative xmlns:adec="http://schemas.microsoft.com/office/drawing/2017/decorative" val="1"/>
              </a:ext>
            </a:extLst>
          </p:cNvPr>
          <p:cNvCxnSpPr>
            <a:cxnSpLocks/>
          </p:cNvCxnSpPr>
          <p:nvPr/>
        </p:nvCxnSpPr>
        <p:spPr>
          <a:xfrm>
            <a:off x="918391" y="2615763"/>
            <a:ext cx="97613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341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6965C-EAB8-4F7D-96F4-69F745804EDD}"/>
              </a:ext>
            </a:extLst>
          </p:cNvPr>
          <p:cNvSpPr>
            <a:spLocks noGrp="1"/>
          </p:cNvSpPr>
          <p:nvPr>
            <p:ph type="title"/>
          </p:nvPr>
        </p:nvSpPr>
        <p:spPr/>
        <p:txBody>
          <a:bodyPr/>
          <a:lstStyle/>
          <a:p>
            <a:r>
              <a:rPr lang="fi-FI" dirty="0"/>
              <a:t>Onko yritys kertonut konkreettisia tekoja?</a:t>
            </a:r>
          </a:p>
        </p:txBody>
      </p:sp>
      <p:sp>
        <p:nvSpPr>
          <p:cNvPr id="3" name="Text Placeholder 2">
            <a:extLst>
              <a:ext uri="{FF2B5EF4-FFF2-40B4-BE49-F238E27FC236}">
                <a16:creationId xmlns:a16="http://schemas.microsoft.com/office/drawing/2014/main" id="{74124129-784C-49B5-8578-8A94BE2C0CE8}"/>
              </a:ext>
            </a:extLst>
          </p:cNvPr>
          <p:cNvSpPr>
            <a:spLocks noGrp="1"/>
          </p:cNvSpPr>
          <p:nvPr>
            <p:ph type="body" sz="quarter" idx="10"/>
          </p:nvPr>
        </p:nvSpPr>
        <p:spPr/>
        <p:txBody>
          <a:bodyPr/>
          <a:lstStyle/>
          <a:p>
            <a:pPr marL="457200" indent="-457200">
              <a:buFont typeface="Arial" panose="020B0604020202020204" pitchFamily="34" charset="0"/>
              <a:buChar char="•"/>
            </a:pPr>
            <a:r>
              <a:rPr lang="fi-FI" dirty="0"/>
              <a:t>Yrityksen pitää toimia vastuullisesti ennen kuin se voi viestiä olevansa vastuullinen.</a:t>
            </a:r>
          </a:p>
          <a:p>
            <a:pPr marL="457200" indent="-457200">
              <a:buFont typeface="Arial" panose="020B0604020202020204" pitchFamily="34" charset="0"/>
              <a:buChar char="•"/>
            </a:pPr>
            <a:r>
              <a:rPr lang="fi-FI" dirty="0"/>
              <a:t>Viestinnässä pitäisi näkyä yrityksen perustoimintaan ja arkeen kuuluvia vastuullisuustekoja.</a:t>
            </a:r>
          </a:p>
        </p:txBody>
      </p:sp>
    </p:spTree>
    <p:extLst>
      <p:ext uri="{BB962C8B-B14F-4D97-AF65-F5344CB8AC3E}">
        <p14:creationId xmlns:p14="http://schemas.microsoft.com/office/powerpoint/2010/main" val="1905288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E8338D-C731-6E42-9503-2E69C1BEE1DF}"/>
              </a:ext>
            </a:extLst>
          </p:cNvPr>
          <p:cNvSpPr>
            <a:spLocks noGrp="1"/>
          </p:cNvSpPr>
          <p:nvPr>
            <p:ph type="title"/>
          </p:nvPr>
        </p:nvSpPr>
        <p:spPr/>
        <p:txBody>
          <a:bodyPr/>
          <a:lstStyle/>
          <a:p>
            <a:r>
              <a:rPr lang="fi-FI" dirty="0"/>
              <a:t>Esimerkki: Järvikylä (ruoantuotanto)</a:t>
            </a:r>
          </a:p>
        </p:txBody>
      </p:sp>
      <p:pic>
        <p:nvPicPr>
          <p:cNvPr id="2" name="Picture 1" descr="Kuvakaappaus Järvikylän vastuullisuusraportista. Tekstissä lukee: &quot;YMPÄRISTÖTEHOKKAASTI KASVATETTU&#10;Huolehdimme ympäristövastuustamme ympäristöasioiden järjestelmällisellä&#10;hoitamisella ja jatkuvan parantamisen periaatetta noudattamalla.&#10;LÄMMITYS&#10;Tuotamme tarvitsemamme lämpöenergian omassa lämpölaitoksessa, jossa&#10;polttoaineena käytetään haketta ja turvetta. Tavoitteemme on puolittaa&#10;turpeen käyttö vuonna 2023.&#10;SÄHKÖ&#10;Kaikki Järvikylässä käytetty sähköenergia on uusiutuvaa pohjoismaista vesivoimaa. Vuonna 2019 hankimme käytetylle sähkölle EECS (European&#10;Energy Certificate System) alaisia RES GO (Renewable Energy Sources&#10;Guarantee of Origin) sähkön alkuperätakuita 31 180 MWh edestä. Lisäksi investoimme energiaa säästävään LED-valaistukseen.&quot;">
            <a:extLst>
              <a:ext uri="{FF2B5EF4-FFF2-40B4-BE49-F238E27FC236}">
                <a16:creationId xmlns:a16="http://schemas.microsoft.com/office/drawing/2014/main" id="{B9644CBD-C759-B1F4-34AD-B0D9DFB478FC}"/>
              </a:ext>
            </a:extLst>
          </p:cNvPr>
          <p:cNvPicPr>
            <a:picLocks noChangeAspect="1"/>
          </p:cNvPicPr>
          <p:nvPr/>
        </p:nvPicPr>
        <p:blipFill>
          <a:blip r:embed="rId3"/>
          <a:stretch>
            <a:fillRect/>
          </a:stretch>
        </p:blipFill>
        <p:spPr>
          <a:xfrm>
            <a:off x="1057959" y="1655253"/>
            <a:ext cx="7126469" cy="4597721"/>
          </a:xfrm>
          <a:prstGeom prst="rect">
            <a:avLst/>
          </a:prstGeom>
        </p:spPr>
      </p:pic>
      <p:pic>
        <p:nvPicPr>
          <p:cNvPr id="4" name="Picture 3" descr="Järvikylän logo.">
            <a:extLst>
              <a:ext uri="{FF2B5EF4-FFF2-40B4-BE49-F238E27FC236}">
                <a16:creationId xmlns:a16="http://schemas.microsoft.com/office/drawing/2014/main" id="{6535DD9E-15A7-EC3D-08D8-846EA68D7426}"/>
              </a:ext>
            </a:extLst>
          </p:cNvPr>
          <p:cNvPicPr>
            <a:picLocks noChangeAspect="1"/>
          </p:cNvPicPr>
          <p:nvPr/>
        </p:nvPicPr>
        <p:blipFill>
          <a:blip r:embed="rId4"/>
          <a:stretch>
            <a:fillRect/>
          </a:stretch>
        </p:blipFill>
        <p:spPr>
          <a:xfrm>
            <a:off x="9144405" y="1775849"/>
            <a:ext cx="1874130" cy="2178264"/>
          </a:xfrm>
          <a:prstGeom prst="rect">
            <a:avLst/>
          </a:prstGeom>
        </p:spPr>
      </p:pic>
    </p:spTree>
    <p:extLst>
      <p:ext uri="{BB962C8B-B14F-4D97-AF65-F5344CB8AC3E}">
        <p14:creationId xmlns:p14="http://schemas.microsoft.com/office/powerpoint/2010/main" val="3161328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8BF5A63-5643-3E17-A2C2-C3879255AAAA}"/>
              </a:ext>
              <a:ext uri="{C183D7F6-B498-43B3-948B-1728B52AA6E4}">
                <adec:decorative xmlns:adec="http://schemas.microsoft.com/office/drawing/2017/decorative" val="1"/>
              </a:ext>
            </a:extLst>
          </p:cNvPr>
          <p:cNvSpPr/>
          <p:nvPr/>
        </p:nvSpPr>
        <p:spPr>
          <a:xfrm>
            <a:off x="1792941" y="2459691"/>
            <a:ext cx="8639735" cy="16024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2A4FB5-1869-ED3D-6F13-928B5FCC0265}"/>
              </a:ext>
            </a:extLst>
          </p:cNvPr>
          <p:cNvSpPr>
            <a:spLocks noGrp="1"/>
          </p:cNvSpPr>
          <p:nvPr>
            <p:ph type="title"/>
          </p:nvPr>
        </p:nvSpPr>
        <p:spPr/>
        <p:txBody>
          <a:bodyPr/>
          <a:lstStyle/>
          <a:p>
            <a:r>
              <a:rPr lang="en-US" err="1">
                <a:cs typeface="Calibri"/>
              </a:rPr>
              <a:t>Lisenssiehdot</a:t>
            </a:r>
          </a:p>
        </p:txBody>
      </p:sp>
      <p:pic>
        <p:nvPicPr>
          <p:cNvPr id="3" name="Picture 2" descr="Creative Commons -lisenssi">
            <a:extLst>
              <a:ext uri="{FF2B5EF4-FFF2-40B4-BE49-F238E27FC236}">
                <a16:creationId xmlns:a16="http://schemas.microsoft.com/office/drawing/2014/main" id="{51AC839C-0D2E-DF0E-A27E-AF087D91B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507" y="2993775"/>
            <a:ext cx="1556106" cy="5481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EDB45A-BC8B-0F7C-5D37-3EB3E9D38C60}"/>
              </a:ext>
            </a:extLst>
          </p:cNvPr>
          <p:cNvSpPr txBox="1"/>
          <p:nvPr/>
        </p:nvSpPr>
        <p:spPr>
          <a:xfrm>
            <a:off x="3766770" y="2937746"/>
            <a:ext cx="642280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rPr>
              <a:t>Tämä teos on lisensoitu </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Creative </a:t>
            </a:r>
            <a:r>
              <a:rPr kumimoji="0" lang="fi-FI" sz="1800" b="1" i="0" u="none" strike="noStrike" kern="1200" cap="none" spc="0" normalizeH="0" baseline="0" noProof="0" err="1">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Commons</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 Nimeä-</a:t>
            </a:r>
            <a:r>
              <a:rPr kumimoji="0" lang="fi-FI" sz="1800" b="1" i="0" u="none" strike="noStrike" kern="1200" cap="none" spc="0" normalizeH="0" baseline="0" noProof="0" err="1">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EiKaupallinen</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a:t>
            </a:r>
            <a:r>
              <a:rPr kumimoji="0" lang="fi-FI" sz="1800" b="1" i="0" u="none" strike="noStrike" kern="1200" cap="none" spc="0" normalizeH="0" baseline="0" noProof="0" err="1">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JaaSamoin</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 4.0 Kansainvälinen -lisenssillä</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rPr>
              <a:t>.</a:t>
            </a:r>
            <a:endParaRPr kumimoji="0" lang="fi-FI"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534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4A3A-9EFA-E84D-0BB4-1F10AD7DCAF1}"/>
              </a:ext>
            </a:extLst>
          </p:cNvPr>
          <p:cNvSpPr>
            <a:spLocks noGrp="1"/>
          </p:cNvSpPr>
          <p:nvPr>
            <p:ph type="title"/>
          </p:nvPr>
        </p:nvSpPr>
        <p:spPr/>
        <p:txBody>
          <a:bodyPr/>
          <a:lstStyle/>
          <a:p>
            <a:r>
              <a:rPr lang="fi-FI" dirty="0"/>
              <a:t>Onko yritys keskittynyt tärkeimpiin asioihin?</a:t>
            </a:r>
          </a:p>
        </p:txBody>
      </p:sp>
      <p:sp>
        <p:nvSpPr>
          <p:cNvPr id="3" name="Text Placeholder 2">
            <a:extLst>
              <a:ext uri="{FF2B5EF4-FFF2-40B4-BE49-F238E27FC236}">
                <a16:creationId xmlns:a16="http://schemas.microsoft.com/office/drawing/2014/main" id="{C00D38F3-C836-2AB2-986A-F402D1536965}"/>
              </a:ext>
            </a:extLst>
          </p:cNvPr>
          <p:cNvSpPr>
            <a:spLocks noGrp="1"/>
          </p:cNvSpPr>
          <p:nvPr>
            <p:ph type="body" sz="quarter" idx="10"/>
          </p:nvPr>
        </p:nvSpPr>
        <p:spPr/>
        <p:txBody>
          <a:bodyPr/>
          <a:lstStyle/>
          <a:p>
            <a:pPr marL="457200" indent="-457200">
              <a:buFont typeface="Arial" panose="020B0604020202020204" pitchFamily="34" charset="0"/>
              <a:buChar char="•"/>
            </a:pPr>
            <a:r>
              <a:rPr lang="fi-FI" dirty="0"/>
              <a:t>Erilaisilla vastuullisuusteoilla on erilainen merkitys esimerkiksi ympäristön kannalta.</a:t>
            </a:r>
          </a:p>
          <a:p>
            <a:pPr marL="457200" indent="-457200">
              <a:buFont typeface="Arial" panose="020B0604020202020204" pitchFamily="34" charset="0"/>
              <a:buChar char="•"/>
            </a:pPr>
            <a:r>
              <a:rPr lang="fi-FI" dirty="0"/>
              <a:t>Viestinnässä pitäisi kertoa niistä asioista, joilla on suurimmat vaikutukset.</a:t>
            </a:r>
          </a:p>
          <a:p>
            <a:pPr marL="457200" indent="-457200">
              <a:buFont typeface="Arial" panose="020B0604020202020204" pitchFamily="34" charset="0"/>
              <a:buChar char="•"/>
            </a:pPr>
            <a:r>
              <a:rPr lang="fi-FI" dirty="0"/>
              <a:t>Peukalosääntö: tuotteen raaka-aineet sekä käytetty energia ovat merkittävimpiä, kun taas tuotteen pakkauksen ja kuljettamisen osuus on pieni.</a:t>
            </a:r>
          </a:p>
          <a:p>
            <a:pPr marL="914400" lvl="1" indent="-457200">
              <a:buFont typeface="Arial" panose="020B0604020202020204" pitchFamily="34" charset="0"/>
              <a:buChar char="•"/>
            </a:pPr>
            <a:r>
              <a:rPr lang="fi-FI" dirty="0"/>
              <a:t>Toki kokonaisuus riippuu siitä, mitä yritys tekee.</a:t>
            </a:r>
          </a:p>
        </p:txBody>
      </p:sp>
    </p:spTree>
    <p:extLst>
      <p:ext uri="{BB962C8B-B14F-4D97-AF65-F5344CB8AC3E}">
        <p14:creationId xmlns:p14="http://schemas.microsoft.com/office/powerpoint/2010/main" val="225447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F2D36-01C5-3CC6-FC22-7BE5806E65EB}"/>
              </a:ext>
            </a:extLst>
          </p:cNvPr>
          <p:cNvSpPr>
            <a:spLocks noGrp="1"/>
          </p:cNvSpPr>
          <p:nvPr>
            <p:ph type="title"/>
          </p:nvPr>
        </p:nvSpPr>
        <p:spPr/>
        <p:txBody>
          <a:bodyPr/>
          <a:lstStyle/>
          <a:p>
            <a:r>
              <a:rPr lang="fi-FI" dirty="0"/>
              <a:t>Esimerkki: </a:t>
            </a:r>
            <a:r>
              <a:rPr lang="fi-FI" dirty="0" err="1"/>
              <a:t>Miniatyyli</a:t>
            </a:r>
            <a:r>
              <a:rPr lang="fi-FI" dirty="0"/>
              <a:t> (tekstiiliala)</a:t>
            </a:r>
          </a:p>
        </p:txBody>
      </p:sp>
      <p:grpSp>
        <p:nvGrpSpPr>
          <p:cNvPr id="28" name="Group 27" descr="Kuvakaappaus Miniatyylin verkkosivuilta. Tekstissä lukee: &quot;VASTUULLISUUS&#10;&#10;Vastuullisena yrittäjänä tunnistan yritykseni toiminnasta aiheutuvat suurimmat ympäristöhaitat sekä eettisyyttä koskevat asiat. Kiinnitän huomioita myös pienempiin ympäristötekoihin, kuten paperin kierrättämiseen konttorillani. Mikäli keskittyisin kertomaan niistä, veisi se aika epäoleellisten seikkojen äärelle puhuttaessa vaatetuotannosta, vaikka tärkeitä toki nekin.&#10;Siksi seuraavissa kappaleissa keskityn kertomaan tärkeimmät minun yritykseni toiminnan kannalta huomioon otettavat asiat vastuullisuudesta puhuttaessa, ja ne ovat suunnittelu, valmistus, materiaalit ja ylijäämä.&quot;">
            <a:extLst>
              <a:ext uri="{FF2B5EF4-FFF2-40B4-BE49-F238E27FC236}">
                <a16:creationId xmlns:a16="http://schemas.microsoft.com/office/drawing/2014/main" id="{7123A21B-DDB2-519D-40BC-87BBA4E12C94}"/>
              </a:ext>
            </a:extLst>
          </p:cNvPr>
          <p:cNvGrpSpPr/>
          <p:nvPr/>
        </p:nvGrpSpPr>
        <p:grpSpPr>
          <a:xfrm>
            <a:off x="896031" y="1383632"/>
            <a:ext cx="8924067" cy="4839096"/>
            <a:chOff x="896031" y="1383632"/>
            <a:chExt cx="8924067" cy="4839096"/>
          </a:xfrm>
        </p:grpSpPr>
        <p:grpSp>
          <p:nvGrpSpPr>
            <p:cNvPr id="20" name="Group 19" descr="Kuvakaappaus Miniatyylin verkkosivuilta. Tekstissä lukee: &quot;VASTUULLISUUS&#10;&#10;Vastuullisena yrittäjänä tunnistan yritykseni toiminnasta aiheutuvat suurimmat ympäristöhaitat sekä eettisyyttä koskevat asiat. Kiinnitän huomioita myös pienempiin ympäristötekoihin, kuten paperin kierrättämiseen konttorillani. Mikäli keskittyisin kertomaan niistä, veisi se aika epäoleellisten seikkojen äärelle puhuttaessa vaatetuotannosta, vaikka tärkeitä toki nekin.&#10;Siksi seuraavissa kappaleissa keskityn kertomaan tärkeimmät minun yritykseni toiminnan kannalta huomioon otettavat asiat vastuullisuudesta puhuttaessa, ja ne ovat suunnittelu, valmistus, materiaalit ja ylijäämä.&quot;">
              <a:extLst>
                <a:ext uri="{FF2B5EF4-FFF2-40B4-BE49-F238E27FC236}">
                  <a16:creationId xmlns:a16="http://schemas.microsoft.com/office/drawing/2014/main" id="{89A5B05B-3E03-FC57-830A-A7D90FFC05AB}"/>
                </a:ext>
              </a:extLst>
            </p:cNvPr>
            <p:cNvGrpSpPr/>
            <p:nvPr/>
          </p:nvGrpSpPr>
          <p:grpSpPr>
            <a:xfrm>
              <a:off x="896031" y="1383632"/>
              <a:ext cx="8924067" cy="4839096"/>
              <a:chOff x="211227" y="2638944"/>
              <a:chExt cx="9513614" cy="5201833"/>
            </a:xfrm>
          </p:grpSpPr>
          <p:pic>
            <p:nvPicPr>
              <p:cNvPr id="4" name="Picture 3">
                <a:extLst>
                  <a:ext uri="{FF2B5EF4-FFF2-40B4-BE49-F238E27FC236}">
                    <a16:creationId xmlns:a16="http://schemas.microsoft.com/office/drawing/2014/main" id="{7A55CF32-A70A-8CE0-E68E-A26A97A416DB}"/>
                  </a:ext>
                </a:extLst>
              </p:cNvPr>
              <p:cNvPicPr>
                <a:picLocks noChangeAspect="1"/>
              </p:cNvPicPr>
              <p:nvPr/>
            </p:nvPicPr>
            <p:blipFill>
              <a:blip r:embed="rId3"/>
              <a:stretch>
                <a:fillRect/>
              </a:stretch>
            </p:blipFill>
            <p:spPr>
              <a:xfrm>
                <a:off x="211227" y="2638944"/>
                <a:ext cx="9513614" cy="3394046"/>
              </a:xfrm>
              <a:prstGeom prst="rect">
                <a:avLst/>
              </a:prstGeom>
            </p:spPr>
          </p:pic>
          <p:pic>
            <p:nvPicPr>
              <p:cNvPr id="19" name="Picture 18">
                <a:extLst>
                  <a:ext uri="{FF2B5EF4-FFF2-40B4-BE49-F238E27FC236}">
                    <a16:creationId xmlns:a16="http://schemas.microsoft.com/office/drawing/2014/main" id="{72A9120E-5274-B292-DEC7-D9499D03117B}"/>
                  </a:ext>
                </a:extLst>
              </p:cNvPr>
              <p:cNvPicPr>
                <a:picLocks noChangeAspect="1"/>
              </p:cNvPicPr>
              <p:nvPr/>
            </p:nvPicPr>
            <p:blipFill rotWithShape="1">
              <a:blip r:embed="rId4"/>
              <a:srcRect r="1010"/>
              <a:stretch/>
            </p:blipFill>
            <p:spPr>
              <a:xfrm>
                <a:off x="211227" y="6031027"/>
                <a:ext cx="9513614" cy="1809750"/>
              </a:xfrm>
              <a:prstGeom prst="rect">
                <a:avLst/>
              </a:prstGeom>
            </p:spPr>
          </p:pic>
        </p:grpSp>
        <p:cxnSp>
          <p:nvCxnSpPr>
            <p:cNvPr id="21" name="Straight Connector 20">
              <a:extLst>
                <a:ext uri="{FF2B5EF4-FFF2-40B4-BE49-F238E27FC236}">
                  <a16:creationId xmlns:a16="http://schemas.microsoft.com/office/drawing/2014/main" id="{D9837214-F021-9178-3754-756D4CAB81D7}"/>
                </a:ext>
                <a:ext uri="{C183D7F6-B498-43B3-948B-1728B52AA6E4}">
                  <adec:decorative xmlns:adec="http://schemas.microsoft.com/office/drawing/2017/decorative" val="1"/>
                </a:ext>
              </a:extLst>
            </p:cNvPr>
            <p:cNvCxnSpPr>
              <a:cxnSpLocks/>
            </p:cNvCxnSpPr>
            <p:nvPr/>
          </p:nvCxnSpPr>
          <p:spPr>
            <a:xfrm>
              <a:off x="981396" y="5750157"/>
              <a:ext cx="374701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FDF713A-8265-40E8-0A56-921F816D00BB}"/>
                </a:ext>
                <a:ext uri="{C183D7F6-B498-43B3-948B-1728B52AA6E4}">
                  <adec:decorative xmlns:adec="http://schemas.microsoft.com/office/drawing/2017/decorative" val="1"/>
                </a:ext>
              </a:extLst>
            </p:cNvPr>
            <p:cNvCxnSpPr>
              <a:cxnSpLocks/>
            </p:cNvCxnSpPr>
            <p:nvPr/>
          </p:nvCxnSpPr>
          <p:spPr>
            <a:xfrm>
              <a:off x="981396" y="5406291"/>
              <a:ext cx="71639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74BE2C-4442-6668-C7FD-ED8C327941CF}"/>
                </a:ext>
                <a:ext uri="{C183D7F6-B498-43B3-948B-1728B52AA6E4}">
                  <adec:decorative xmlns:adec="http://schemas.microsoft.com/office/drawing/2017/decorative" val="1"/>
                </a:ext>
              </a:extLst>
            </p:cNvPr>
            <p:cNvCxnSpPr>
              <a:cxnSpLocks/>
            </p:cNvCxnSpPr>
            <p:nvPr/>
          </p:nvCxnSpPr>
          <p:spPr>
            <a:xfrm>
              <a:off x="5454320" y="5036283"/>
              <a:ext cx="2835439" cy="0"/>
            </a:xfrm>
            <a:prstGeom prst="line">
              <a:avLst/>
            </a:prstGeom>
            <a:ln w="38100"/>
          </p:spPr>
          <p:style>
            <a:lnRef idx="1">
              <a:schemeClr val="accent1"/>
            </a:lnRef>
            <a:fillRef idx="0">
              <a:schemeClr val="accent1"/>
            </a:fillRef>
            <a:effectRef idx="0">
              <a:schemeClr val="accent1"/>
            </a:effectRef>
            <a:fontRef idx="minor">
              <a:schemeClr val="tx1"/>
            </a:fontRef>
          </p:style>
        </p:cxnSp>
      </p:grpSp>
      <p:pic>
        <p:nvPicPr>
          <p:cNvPr id="5" name="Picture 4" descr="Miniatyylin logo.">
            <a:extLst>
              <a:ext uri="{FF2B5EF4-FFF2-40B4-BE49-F238E27FC236}">
                <a16:creationId xmlns:a16="http://schemas.microsoft.com/office/drawing/2014/main" id="{67F76DEA-A267-E2A2-E46B-37EEF21E6EC1}"/>
              </a:ext>
            </a:extLst>
          </p:cNvPr>
          <p:cNvPicPr>
            <a:picLocks noChangeAspect="1"/>
          </p:cNvPicPr>
          <p:nvPr/>
        </p:nvPicPr>
        <p:blipFill>
          <a:blip r:embed="rId5"/>
          <a:stretch>
            <a:fillRect/>
          </a:stretch>
        </p:blipFill>
        <p:spPr>
          <a:xfrm>
            <a:off x="9897968" y="1383632"/>
            <a:ext cx="1960475" cy="1806581"/>
          </a:xfrm>
          <a:prstGeom prst="rect">
            <a:avLst/>
          </a:prstGeom>
        </p:spPr>
      </p:pic>
    </p:spTree>
    <p:extLst>
      <p:ext uri="{BB962C8B-B14F-4D97-AF65-F5344CB8AC3E}">
        <p14:creationId xmlns:p14="http://schemas.microsoft.com/office/powerpoint/2010/main" val="4101156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75AEAC-9D2D-45BC-936B-DB06DD672746}"/>
              </a:ext>
            </a:extLst>
          </p:cNvPr>
          <p:cNvSpPr>
            <a:spLocks noGrp="1"/>
          </p:cNvSpPr>
          <p:nvPr>
            <p:ph type="title"/>
          </p:nvPr>
        </p:nvSpPr>
        <p:spPr/>
        <p:txBody>
          <a:bodyPr/>
          <a:lstStyle/>
          <a:p>
            <a:r>
              <a:rPr lang="fi-FI" dirty="0"/>
              <a:t>Onko yritys huomioinut vastuullisuuden eri osa-alueet?</a:t>
            </a:r>
          </a:p>
        </p:txBody>
      </p:sp>
      <p:sp>
        <p:nvSpPr>
          <p:cNvPr id="4" name="Text Placeholder 3">
            <a:extLst>
              <a:ext uri="{FF2B5EF4-FFF2-40B4-BE49-F238E27FC236}">
                <a16:creationId xmlns:a16="http://schemas.microsoft.com/office/drawing/2014/main" id="{0269FB30-7314-44DA-8E85-15727F473EFB}"/>
              </a:ext>
            </a:extLst>
          </p:cNvPr>
          <p:cNvSpPr>
            <a:spLocks noGrp="1"/>
          </p:cNvSpPr>
          <p:nvPr>
            <p:ph type="body" sz="quarter" idx="10"/>
          </p:nvPr>
        </p:nvSpPr>
        <p:spPr/>
        <p:txBody>
          <a:bodyPr vert="horz" lIns="91440" tIns="45720" rIns="91440" bIns="45720" rtlCol="0" anchor="t">
            <a:normAutofit/>
          </a:bodyPr>
          <a:lstStyle/>
          <a:p>
            <a:pPr marL="457200" indent="-457200">
              <a:buFont typeface="Arial" panose="020B0604020202020204" pitchFamily="34" charset="0"/>
              <a:buChar char="•"/>
            </a:pPr>
            <a:r>
              <a:rPr lang="fi-FI" dirty="0">
                <a:ea typeface="Open Sans Light"/>
                <a:cs typeface="Open Sans Light"/>
              </a:rPr>
              <a:t>Vastuullisuuteen kuuluu monta eri puolta: erilaisia ekologisia, sosiaalisia ja taloudellisia asioita.</a:t>
            </a:r>
          </a:p>
          <a:p>
            <a:pPr marL="457200" indent="-457200">
              <a:buFont typeface="Arial" panose="020B0604020202020204" pitchFamily="34" charset="0"/>
              <a:buChar char="•"/>
            </a:pPr>
            <a:r>
              <a:rPr lang="fi-FI" dirty="0"/>
              <a:t>Viestinnässä pitäisi näkyä jotain näistä kaikista.</a:t>
            </a:r>
          </a:p>
        </p:txBody>
      </p:sp>
    </p:spTree>
    <p:extLst>
      <p:ext uri="{BB962C8B-B14F-4D97-AF65-F5344CB8AC3E}">
        <p14:creationId xmlns:p14="http://schemas.microsoft.com/office/powerpoint/2010/main" val="428623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9FEF5-866F-31C5-E43C-0A010D260C5D}"/>
              </a:ext>
            </a:extLst>
          </p:cNvPr>
          <p:cNvSpPr>
            <a:spLocks noGrp="1"/>
          </p:cNvSpPr>
          <p:nvPr>
            <p:ph type="title"/>
          </p:nvPr>
        </p:nvSpPr>
        <p:spPr/>
        <p:txBody>
          <a:bodyPr/>
          <a:lstStyle/>
          <a:p>
            <a:r>
              <a:rPr lang="fi-FI" dirty="0"/>
              <a:t>Esimerkki: Keskisuomalainen (media-ala)</a:t>
            </a:r>
          </a:p>
        </p:txBody>
      </p:sp>
      <p:pic>
        <p:nvPicPr>
          <p:cNvPr id="5" name="Picture 4" descr="Kuvakaappaus Keskisuomalainen-konsernin verkkosivuilta. Tekstissä lukee: &quot;Vastuullisuus Keskisuomalainen-konsernissa muodostuu neljästä teemasta, olemme&#10;REILU JA VAIKUTTAVA YHTEISKUNNALLINEN TOIMIJA&#10;SANANVAPAUDEN VAALIJA JA DEMOKRATIAN EDISTÄJÄ&#10;YMPÄRISTÖSTÄ HUOLEHTIVA MEDIAKONSERNI&#10;TASA-ARVOINEN JA VÄLITTÄVÄ TYÖNANTAJA&quot;">
            <a:extLst>
              <a:ext uri="{FF2B5EF4-FFF2-40B4-BE49-F238E27FC236}">
                <a16:creationId xmlns:a16="http://schemas.microsoft.com/office/drawing/2014/main" id="{6C7EC987-E022-2F99-DF98-D728A398A351}"/>
              </a:ext>
            </a:extLst>
          </p:cNvPr>
          <p:cNvPicPr>
            <a:picLocks noChangeAspect="1"/>
          </p:cNvPicPr>
          <p:nvPr/>
        </p:nvPicPr>
        <p:blipFill>
          <a:blip r:embed="rId3"/>
          <a:stretch>
            <a:fillRect/>
          </a:stretch>
        </p:blipFill>
        <p:spPr>
          <a:xfrm>
            <a:off x="426865" y="3014767"/>
            <a:ext cx="11476377" cy="3073395"/>
          </a:xfrm>
          <a:prstGeom prst="rect">
            <a:avLst/>
          </a:prstGeom>
        </p:spPr>
      </p:pic>
      <p:pic>
        <p:nvPicPr>
          <p:cNvPr id="24" name="Picture 23" descr="Keskisuomalaisen logo">
            <a:extLst>
              <a:ext uri="{FF2B5EF4-FFF2-40B4-BE49-F238E27FC236}">
                <a16:creationId xmlns:a16="http://schemas.microsoft.com/office/drawing/2014/main" id="{812CFF41-EE21-1F9F-BE2B-073DDB12432C}"/>
              </a:ext>
            </a:extLst>
          </p:cNvPr>
          <p:cNvPicPr>
            <a:picLocks noChangeAspect="1"/>
          </p:cNvPicPr>
          <p:nvPr/>
        </p:nvPicPr>
        <p:blipFill>
          <a:blip r:embed="rId4"/>
          <a:stretch>
            <a:fillRect/>
          </a:stretch>
        </p:blipFill>
        <p:spPr>
          <a:xfrm>
            <a:off x="9190495" y="1459411"/>
            <a:ext cx="2713936" cy="1555356"/>
          </a:xfrm>
          <a:prstGeom prst="rect">
            <a:avLst/>
          </a:prstGeom>
        </p:spPr>
      </p:pic>
    </p:spTree>
    <p:extLst>
      <p:ext uri="{BB962C8B-B14F-4D97-AF65-F5344CB8AC3E}">
        <p14:creationId xmlns:p14="http://schemas.microsoft.com/office/powerpoint/2010/main" val="1713026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979498F-83A4-2F34-5648-FFB4A00C7C1B}"/>
              </a:ext>
            </a:extLst>
          </p:cNvPr>
          <p:cNvSpPr txBox="1">
            <a:spLocks noGrp="1"/>
          </p:cNvSpPr>
          <p:nvPr>
            <p:ph type="title" idx="4294967295"/>
          </p:nvPr>
        </p:nvSpPr>
        <p:spPr>
          <a:xfrm>
            <a:off x="979227" y="438187"/>
            <a:ext cx="10515600" cy="1060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rgbClr val="262728"/>
                </a:solidFill>
                <a:latin typeface="+mj-lt"/>
                <a:ea typeface="+mj-ea"/>
                <a:cs typeface="+mj-cs"/>
              </a:defRPr>
            </a:lvl1pPr>
          </a:lstStyle>
          <a:p>
            <a:pPr>
              <a:defRPr/>
            </a:pPr>
            <a:r>
              <a:rPr kumimoji="0" lang="fi-FI" sz="4400" b="1" i="0" u="none" strike="noStrike" kern="1200" cap="none" spc="0" normalizeH="0" baseline="0" noProof="0" dirty="0">
                <a:ln>
                  <a:noFill/>
                </a:ln>
                <a:solidFill>
                  <a:srgbClr val="FFFFFF"/>
                </a:solidFill>
                <a:effectLst/>
                <a:uLnTx/>
                <a:uFillTx/>
                <a:latin typeface="Calibri"/>
                <a:ea typeface="Calibri"/>
                <a:cs typeface="Calibri"/>
              </a:rPr>
              <a:t>Tehtävä</a:t>
            </a:r>
            <a:r>
              <a:rPr lang="fi-FI" dirty="0">
                <a:solidFill>
                  <a:srgbClr val="FFFFFF"/>
                </a:solidFill>
                <a:latin typeface="Calibri"/>
                <a:ea typeface="Calibri"/>
                <a:cs typeface="Calibri"/>
              </a:rPr>
              <a:t> 2a.</a:t>
            </a:r>
            <a:r>
              <a:rPr kumimoji="0" lang="fi-FI" sz="4400" b="1" i="0" u="none" strike="noStrike" kern="1200" cap="none" spc="0" normalizeH="0" baseline="0" noProof="0" dirty="0">
                <a:ln>
                  <a:noFill/>
                </a:ln>
                <a:solidFill>
                  <a:srgbClr val="FFFFFF"/>
                </a:solidFill>
                <a:effectLst/>
                <a:uLnTx/>
                <a:uFillTx/>
                <a:latin typeface="Calibri"/>
                <a:ea typeface="Calibri"/>
                <a:cs typeface="Calibri"/>
              </a:rPr>
              <a:t> Tutki vastuullisuusviestintää</a:t>
            </a:r>
            <a:endParaRPr lang="fi-FI" sz="4400" b="1" i="0" u="none" strike="noStrike" kern="1200" cap="none" spc="0" normalizeH="0" baseline="0" noProof="0" dirty="0">
              <a:ln>
                <a:noFill/>
              </a:ln>
              <a:solidFill>
                <a:srgbClr val="FFFFFF"/>
              </a:solidFill>
              <a:effectLst/>
              <a:uLnTx/>
              <a:uFillTx/>
              <a:latin typeface="Calibri"/>
              <a:ea typeface="Calibri"/>
              <a:cs typeface="Calibri"/>
            </a:endParaRPr>
          </a:p>
        </p:txBody>
      </p:sp>
      <p:sp>
        <p:nvSpPr>
          <p:cNvPr id="9" name="Text Placeholder 2">
            <a:extLst>
              <a:ext uri="{FF2B5EF4-FFF2-40B4-BE49-F238E27FC236}">
                <a16:creationId xmlns:a16="http://schemas.microsoft.com/office/drawing/2014/main" id="{A71AF669-867B-E3EF-B046-52BDC4E15DD9}"/>
              </a:ext>
            </a:extLst>
          </p:cNvPr>
          <p:cNvSpPr txBox="1">
            <a:spLocks/>
          </p:cNvSpPr>
          <p:nvPr/>
        </p:nvSpPr>
        <p:spPr>
          <a:xfrm>
            <a:off x="979226" y="1498637"/>
            <a:ext cx="10515599" cy="50998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lang="fi-FI" dirty="0">
                <a:solidFill>
                  <a:srgbClr val="FFFFFF"/>
                </a:solidFill>
                <a:latin typeface="Calibri" panose="020F0502020204030204" pitchFamily="34" charset="0"/>
                <a:cs typeface="Calibri" panose="020F0502020204030204" pitchFamily="34" charset="0"/>
              </a:rPr>
              <a:t>Saat paperilla otteen yrityksen tai organisaation vastuullisuusviestinnästä.</a:t>
            </a:r>
          </a:p>
          <a:p>
            <a:pPr marL="0" marR="0" lvl="0" indent="0" algn="l" defTabSz="914400" rtl="0" eaLnBrk="1" fontAlgn="auto" latinLnBrk="0" hangingPunct="1">
              <a:lnSpc>
                <a:spcPct val="90000"/>
              </a:lnSpc>
              <a:spcBef>
                <a:spcPts val="1000"/>
              </a:spcBef>
              <a:spcAft>
                <a:spcPts val="0"/>
              </a:spcAft>
              <a:buClrTx/>
              <a:buSzTx/>
              <a:buNone/>
              <a:tabLst/>
              <a:defRPr/>
            </a:pPr>
            <a:endParaRPr lang="fi-FI" dirty="0">
              <a:solidFill>
                <a:srgbClr val="FFFFFF"/>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lang="fi-FI" dirty="0">
                <a:solidFill>
                  <a:srgbClr val="FFFFFF"/>
                </a:solidFill>
                <a:latin typeface="Calibri" panose="020F0502020204030204" pitchFamily="34" charset="0"/>
                <a:cs typeface="Calibri" panose="020F0502020204030204" pitchFamily="34" charset="0"/>
              </a:rPr>
              <a:t>Lue se läpi. Alleviivaa tai merkitse paperiin asioita, jotka liittyvät äskeisiin vinkkeihin:</a:t>
            </a:r>
          </a:p>
          <a:p>
            <a:pPr lvl="1">
              <a:defRPr/>
            </a:pPr>
            <a:r>
              <a:rPr kumimoji="0" lang="fi-FI" b="0" i="0" u="none" strike="noStrike" kern="1200" cap="none" spc="0" normalizeH="0" baseline="0" noProof="0" dirty="0">
                <a:ln>
                  <a:noFill/>
                </a:ln>
                <a:solidFill>
                  <a:srgbClr val="FFFFFF"/>
                </a:solidFill>
                <a:effectLst/>
                <a:uLnTx/>
                <a:uFillTx/>
                <a:latin typeface="Calibri" panose="020F0502020204030204"/>
                <a:ea typeface="+mn-ea"/>
                <a:cs typeface="+mn-cs"/>
              </a:rPr>
              <a:t>Onko yritys </a:t>
            </a:r>
            <a:r>
              <a:rPr lang="fi-FI" dirty="0">
                <a:solidFill>
                  <a:srgbClr val="FFFFFF"/>
                </a:solidFill>
                <a:latin typeface="Calibri" panose="020F0502020204030204"/>
              </a:rPr>
              <a:t>kertonut </a:t>
            </a:r>
            <a:r>
              <a:rPr kumimoji="0" lang="fi-FI" b="0" i="0" u="none" strike="noStrike" kern="1200" cap="none" spc="0" normalizeH="0" baseline="0" noProof="0" dirty="0">
                <a:ln>
                  <a:noFill/>
                </a:ln>
                <a:solidFill>
                  <a:srgbClr val="FFFFFF"/>
                </a:solidFill>
                <a:effectLst/>
                <a:uLnTx/>
                <a:uFillTx/>
                <a:latin typeface="Calibri" panose="020F0502020204030204"/>
                <a:ea typeface="+mn-ea"/>
                <a:cs typeface="+mn-cs"/>
              </a:rPr>
              <a:t>konkreettisia tekoja?</a:t>
            </a:r>
          </a:p>
          <a:p>
            <a:pPr lvl="1">
              <a:defRPr/>
            </a:pPr>
            <a:r>
              <a:rPr lang="fi-FI" dirty="0">
                <a:solidFill>
                  <a:srgbClr val="FFFFFF"/>
                </a:solidFill>
                <a:latin typeface="Calibri" panose="020F0502020204030204"/>
              </a:rPr>
              <a:t>Onko yritys keskittynyt tärkeimpiin asioihin?</a:t>
            </a:r>
            <a:endParaRPr kumimoji="0" lang="fi-FI" b="0" i="0" u="none" strike="noStrike" kern="1200" cap="none" spc="0" normalizeH="0" baseline="0" noProof="0" dirty="0">
              <a:ln>
                <a:noFill/>
              </a:ln>
              <a:solidFill>
                <a:srgbClr val="FFFFFF"/>
              </a:solidFill>
              <a:effectLst/>
              <a:uLnTx/>
              <a:uFillTx/>
              <a:latin typeface="Calibri" panose="020F0502020204030204"/>
              <a:ea typeface="+mn-ea"/>
              <a:cs typeface="+mn-cs"/>
            </a:endParaRPr>
          </a:p>
          <a:p>
            <a:pPr lvl="1">
              <a:defRPr/>
            </a:pPr>
            <a:r>
              <a:rPr lang="fi-FI" dirty="0">
                <a:solidFill>
                  <a:srgbClr val="FFFFFF"/>
                </a:solidFill>
                <a:latin typeface="Calibri" panose="020F0502020204030204"/>
              </a:rPr>
              <a:t>Onko yritys huomioinut vastuullisuuden eri osa-alueet?</a:t>
            </a:r>
          </a:p>
          <a:p>
            <a:pPr marL="0" marR="0" lvl="0" indent="0" algn="l" defTabSz="914400" rtl="0" eaLnBrk="1" fontAlgn="auto" latinLnBrk="0" hangingPunct="1">
              <a:lnSpc>
                <a:spcPct val="90000"/>
              </a:lnSpc>
              <a:spcBef>
                <a:spcPts val="1000"/>
              </a:spcBef>
              <a:spcAft>
                <a:spcPts val="0"/>
              </a:spcAft>
              <a:buClrTx/>
              <a:buSzTx/>
              <a:buNone/>
              <a:tabLst/>
              <a:defRPr/>
            </a:pPr>
            <a:endParaRPr lang="fi-FI" dirty="0">
              <a:solidFill>
                <a:srgbClr val="FFFFFF"/>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lang="fi-FI" dirty="0">
                <a:solidFill>
                  <a:srgbClr val="FFFFFF"/>
                </a:solidFill>
                <a:latin typeface="Calibri" panose="020F0502020204030204" pitchFamily="34" charset="0"/>
                <a:cs typeface="Calibri" panose="020F0502020204030204" pitchFamily="34" charset="0"/>
              </a:rPr>
              <a:t>Lopuksi kerro parillesi, mitä huomioita teit. Entä mitä puuttui?</a:t>
            </a:r>
          </a:p>
        </p:txBody>
      </p:sp>
    </p:spTree>
    <p:extLst>
      <p:ext uri="{BB962C8B-B14F-4D97-AF65-F5344CB8AC3E}">
        <p14:creationId xmlns:p14="http://schemas.microsoft.com/office/powerpoint/2010/main" val="755299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D1BC47-CFB6-A9F1-96F3-7D90E5CF5F5A}"/>
              </a:ext>
            </a:extLst>
          </p:cNvPr>
          <p:cNvSpPr txBox="1">
            <a:spLocks noGrp="1"/>
          </p:cNvSpPr>
          <p:nvPr>
            <p:ph type="title" idx="4294967295"/>
          </p:nvPr>
        </p:nvSpPr>
        <p:spPr>
          <a:xfrm>
            <a:off x="838200" y="98879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rgbClr val="262728"/>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rgbClr val="FFFFFF"/>
                </a:solidFill>
                <a:effectLst/>
                <a:uLnTx/>
                <a:uFillTx/>
                <a:latin typeface="Calibri" panose="020F0502020204030204"/>
                <a:ea typeface="+mj-ea"/>
                <a:cs typeface="+mj-cs"/>
              </a:rPr>
              <a:t>Miten arvioit, onko vastuullisuusviestintä hyvää? Osa 2</a:t>
            </a:r>
          </a:p>
        </p:txBody>
      </p:sp>
      <p:sp>
        <p:nvSpPr>
          <p:cNvPr id="16" name="Tekstiruutu 15">
            <a:extLst>
              <a:ext uri="{FF2B5EF4-FFF2-40B4-BE49-F238E27FC236}">
                <a16:creationId xmlns:a16="http://schemas.microsoft.com/office/drawing/2014/main" id="{0D6CC482-F623-2854-3983-1D3E85DD017B}"/>
              </a:ext>
            </a:extLst>
          </p:cNvPr>
          <p:cNvSpPr txBox="1"/>
          <p:nvPr/>
        </p:nvSpPr>
        <p:spPr>
          <a:xfrm>
            <a:off x="886858" y="2612344"/>
            <a:ext cx="11014629" cy="1569660"/>
          </a:xfrm>
          <a:prstGeom prst="rect">
            <a:avLst/>
          </a:prstGeom>
          <a:noFill/>
        </p:spPr>
        <p:txBody>
          <a:bodyPr wrap="square" lIns="91440" tIns="45720" rIns="91440" bIns="45720" rtlCol="0" anchor="t">
            <a:spAutoFit/>
          </a:bodyPr>
          <a:lstStyle/>
          <a:p>
            <a:r>
              <a:rPr lang="fi-FI" sz="3200" dirty="0">
                <a:solidFill>
                  <a:schemeClr val="bg1"/>
                </a:solidFill>
              </a:rPr>
              <a:t>Onko yrityksen viestintä ymmärrettävää?</a:t>
            </a:r>
          </a:p>
          <a:p>
            <a:r>
              <a:rPr lang="fi-FI" sz="3200" dirty="0">
                <a:solidFill>
                  <a:schemeClr val="bg1"/>
                </a:solidFill>
              </a:rPr>
              <a:t>Onko yritys tarjonnut kattavasti tietoa?</a:t>
            </a:r>
          </a:p>
          <a:p>
            <a:r>
              <a:rPr lang="fi-FI" sz="3200" dirty="0">
                <a:solidFill>
                  <a:schemeClr val="bg1"/>
                </a:solidFill>
              </a:rPr>
              <a:t>Onko yrityksen viestintä avointa?</a:t>
            </a:r>
          </a:p>
        </p:txBody>
      </p:sp>
      <p:sp>
        <p:nvSpPr>
          <p:cNvPr id="3" name="Content Placeholder 2">
            <a:extLst>
              <a:ext uri="{FF2B5EF4-FFF2-40B4-BE49-F238E27FC236}">
                <a16:creationId xmlns:a16="http://schemas.microsoft.com/office/drawing/2014/main" id="{FCBAD006-228E-623A-E2EB-2153F291D624}"/>
              </a:ext>
              <a:ext uri="{C183D7F6-B498-43B3-948B-1728B52AA6E4}">
                <adec:decorative xmlns:adec="http://schemas.microsoft.com/office/drawing/2017/decorative" val="1"/>
              </a:ext>
            </a:extLst>
          </p:cNvPr>
          <p:cNvSpPr txBox="1">
            <a:spLocks/>
          </p:cNvSpPr>
          <p:nvPr/>
        </p:nvSpPr>
        <p:spPr>
          <a:xfrm>
            <a:off x="685389" y="2116137"/>
            <a:ext cx="10515600" cy="4376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fi-FI"/>
          </a:p>
        </p:txBody>
      </p:sp>
      <p:cxnSp>
        <p:nvCxnSpPr>
          <p:cNvPr id="6" name="Suora yhdysviiva 6">
            <a:extLst>
              <a:ext uri="{FF2B5EF4-FFF2-40B4-BE49-F238E27FC236}">
                <a16:creationId xmlns:a16="http://schemas.microsoft.com/office/drawing/2014/main" id="{759B2C96-76AA-2447-E9FE-DEE17F760585}"/>
              </a:ext>
              <a:ext uri="{C183D7F6-B498-43B3-948B-1728B52AA6E4}">
                <adec:decorative xmlns:adec="http://schemas.microsoft.com/office/drawing/2017/decorative" val="1"/>
              </a:ext>
            </a:extLst>
          </p:cNvPr>
          <p:cNvCxnSpPr>
            <a:cxnSpLocks/>
          </p:cNvCxnSpPr>
          <p:nvPr/>
        </p:nvCxnSpPr>
        <p:spPr>
          <a:xfrm>
            <a:off x="960432" y="2342494"/>
            <a:ext cx="97613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174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B3C14A8-F8D4-48E2-9451-3C040CC4D265}"/>
              </a:ext>
            </a:extLst>
          </p:cNvPr>
          <p:cNvSpPr>
            <a:spLocks noGrp="1"/>
          </p:cNvSpPr>
          <p:nvPr>
            <p:ph type="title"/>
          </p:nvPr>
        </p:nvSpPr>
        <p:spPr/>
        <p:txBody>
          <a:bodyPr/>
          <a:lstStyle/>
          <a:p>
            <a:r>
              <a:rPr lang="fi-FI" dirty="0"/>
              <a:t>Onko yrityksen viestintä ymmärrettävää?</a:t>
            </a:r>
          </a:p>
        </p:txBody>
      </p:sp>
      <p:sp>
        <p:nvSpPr>
          <p:cNvPr id="3" name="Text Placeholder 2">
            <a:extLst>
              <a:ext uri="{FF2B5EF4-FFF2-40B4-BE49-F238E27FC236}">
                <a16:creationId xmlns:a16="http://schemas.microsoft.com/office/drawing/2014/main" id="{C6633925-4533-4F3C-B1BB-202DAEE9626D}"/>
              </a:ext>
            </a:extLst>
          </p:cNvPr>
          <p:cNvSpPr>
            <a:spLocks noGrp="1"/>
          </p:cNvSpPr>
          <p:nvPr>
            <p:ph type="body" sz="quarter" idx="10"/>
          </p:nvPr>
        </p:nvSpPr>
        <p:spPr/>
        <p:txBody>
          <a:bodyPr/>
          <a:lstStyle/>
          <a:p>
            <a:pPr marL="457200" indent="-457200">
              <a:buFont typeface="Arial" panose="020B0604020202020204" pitchFamily="34" charset="0"/>
              <a:buChar char="•"/>
            </a:pPr>
            <a:r>
              <a:rPr lang="fi-FI" dirty="0"/>
              <a:t>Vastuullisuusaiheisiin liittyy paljon erilaisia termejä.</a:t>
            </a:r>
          </a:p>
          <a:p>
            <a:pPr marL="914400" lvl="1" indent="-457200">
              <a:buFont typeface="Arial" panose="020B0604020202020204" pitchFamily="34" charset="0"/>
              <a:buChar char="•"/>
            </a:pPr>
            <a:r>
              <a:rPr lang="fi-FI" dirty="0"/>
              <a:t>Hiilijalanjälki, biopohjainen, luonnollinen…</a:t>
            </a:r>
          </a:p>
          <a:p>
            <a:pPr marL="457200" indent="-457200">
              <a:buFont typeface="Arial" panose="020B0604020202020204" pitchFamily="34" charset="0"/>
              <a:buChar char="•"/>
            </a:pPr>
            <a:r>
              <a:rPr lang="fi-FI" dirty="0"/>
              <a:t>Myös sanaa ”vastuullisuus” käytetään tarkoittamaan eri asioita eri tilanteissa.</a:t>
            </a:r>
          </a:p>
          <a:p>
            <a:pPr marL="457200" indent="-457200">
              <a:buFont typeface="Arial" panose="020B0604020202020204" pitchFamily="34" charset="0"/>
              <a:buChar char="•"/>
            </a:pPr>
            <a:r>
              <a:rPr lang="fi-FI" dirty="0"/>
              <a:t>Viestinnässä pitäisi kertoa asioista niin, että kaikki voivat ymmärtää mitä tarkoitetaan.</a:t>
            </a:r>
          </a:p>
        </p:txBody>
      </p:sp>
    </p:spTree>
    <p:extLst>
      <p:ext uri="{BB962C8B-B14F-4D97-AF65-F5344CB8AC3E}">
        <p14:creationId xmlns:p14="http://schemas.microsoft.com/office/powerpoint/2010/main" val="553932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C50FE-0CD2-4A84-9721-90788EC7A6D3}"/>
              </a:ext>
            </a:extLst>
          </p:cNvPr>
          <p:cNvSpPr>
            <a:spLocks noGrp="1"/>
          </p:cNvSpPr>
          <p:nvPr>
            <p:ph type="title"/>
          </p:nvPr>
        </p:nvSpPr>
        <p:spPr/>
        <p:txBody>
          <a:bodyPr/>
          <a:lstStyle/>
          <a:p>
            <a:r>
              <a:rPr lang="fi-FI" dirty="0"/>
              <a:t>Esimerkki: Jymy (ruoantuotanto)</a:t>
            </a:r>
          </a:p>
        </p:txBody>
      </p:sp>
      <p:pic>
        <p:nvPicPr>
          <p:cNvPr id="4" name="Picture 3" descr="Kuvakaappaus Jymyn verkkosivuilta: kuva Taivas-jäätelöpurkista, jossa lukee &quot;hiilinegatiivinen jäätelö&quot;.">
            <a:extLst>
              <a:ext uri="{FF2B5EF4-FFF2-40B4-BE49-F238E27FC236}">
                <a16:creationId xmlns:a16="http://schemas.microsoft.com/office/drawing/2014/main" id="{F7D391B9-B693-AD85-C356-322D2E269B38}"/>
              </a:ext>
            </a:extLst>
          </p:cNvPr>
          <p:cNvPicPr>
            <a:picLocks noChangeAspect="1"/>
          </p:cNvPicPr>
          <p:nvPr/>
        </p:nvPicPr>
        <p:blipFill>
          <a:blip r:embed="rId3"/>
          <a:stretch>
            <a:fillRect/>
          </a:stretch>
        </p:blipFill>
        <p:spPr>
          <a:xfrm>
            <a:off x="118137" y="2038865"/>
            <a:ext cx="3123359" cy="3924640"/>
          </a:xfrm>
          <a:prstGeom prst="rect">
            <a:avLst/>
          </a:prstGeom>
        </p:spPr>
      </p:pic>
      <p:pic>
        <p:nvPicPr>
          <p:cNvPr id="6" name="Picture 5" descr="Kuvakaappaus Jymyn verkkosivuilta, tekstissä lukee: &quot;Mitä tarkoittaa hiilinegatiivinen?&#10;Kaikesta mitä teemme, syntyy hiilidioksidipäästöjä. Sillä, miten asioita teemme, voimme kuitenkin vaikuttaa päästöjen määrään. Jymy-jäätelöiden tuotannossa päästöt on jo vuosikausia pyritty minimoimaan aina alkutuotannosta valmistukseen asti. Siitäkin huolimatta niitä kertyy. Yhden 360 gramman painoisen jäätelöpurkillisen valmistaminen ja pakkaaminen tuottaa lähes kolmen purkillisen verran hiilidioksidia. Se on kallis hinta hetken nautinnosta – ja juuri siksi se pitää maksaa.&#10;&#10;Taivas-jäätelöiden koko hiilikuorma pellolta purkkiin on ylikompensoitu eli hyvitetty korkojen kanssa. Kun kompensaation hinnalla istutettavat hiilinielut Etiopiassa sitovat hiiltä enemmän kuin jäätelön valmistus on tuottanut, voimme sanoa Taivas-jäätelöiden olevan hiilinegatiivisia. Jäätelönystävälle tämä matematiikka tarkoittaa, että syömällä Taivas-jäätelöä vähennät maapallon hiilikuormaa sen sijaan, että kasvattaisit sitä.&quot;">
            <a:extLst>
              <a:ext uri="{FF2B5EF4-FFF2-40B4-BE49-F238E27FC236}">
                <a16:creationId xmlns:a16="http://schemas.microsoft.com/office/drawing/2014/main" id="{DFCCF4FE-D7A9-4F43-9CF2-C8E7ACA74D94}"/>
              </a:ext>
            </a:extLst>
          </p:cNvPr>
          <p:cNvPicPr>
            <a:picLocks noChangeAspect="1"/>
          </p:cNvPicPr>
          <p:nvPr/>
        </p:nvPicPr>
        <p:blipFill>
          <a:blip r:embed="rId4"/>
          <a:stretch>
            <a:fillRect/>
          </a:stretch>
        </p:blipFill>
        <p:spPr>
          <a:xfrm>
            <a:off x="3329768" y="1813032"/>
            <a:ext cx="6670950" cy="4462174"/>
          </a:xfrm>
          <a:prstGeom prst="rect">
            <a:avLst/>
          </a:prstGeom>
        </p:spPr>
      </p:pic>
      <p:pic>
        <p:nvPicPr>
          <p:cNvPr id="3" name="Picture 2" descr="Logo: Jymy">
            <a:extLst>
              <a:ext uri="{FF2B5EF4-FFF2-40B4-BE49-F238E27FC236}">
                <a16:creationId xmlns:a16="http://schemas.microsoft.com/office/drawing/2014/main" id="{0AF0EC42-CE36-856A-5B1D-DA4BB23BDCDE}"/>
              </a:ext>
            </a:extLst>
          </p:cNvPr>
          <p:cNvPicPr>
            <a:picLocks noChangeAspect="1"/>
          </p:cNvPicPr>
          <p:nvPr/>
        </p:nvPicPr>
        <p:blipFill>
          <a:blip r:embed="rId5"/>
          <a:stretch>
            <a:fillRect/>
          </a:stretch>
        </p:blipFill>
        <p:spPr>
          <a:xfrm>
            <a:off x="10000718" y="1690688"/>
            <a:ext cx="2073145" cy="1312488"/>
          </a:xfrm>
          <a:prstGeom prst="rect">
            <a:avLst/>
          </a:prstGeom>
        </p:spPr>
      </p:pic>
      <p:sp>
        <p:nvSpPr>
          <p:cNvPr id="5" name="Oval 4">
            <a:extLst>
              <a:ext uri="{FF2B5EF4-FFF2-40B4-BE49-F238E27FC236}">
                <a16:creationId xmlns:a16="http://schemas.microsoft.com/office/drawing/2014/main" id="{41F15CBE-D11A-54E6-778E-0BDAD8662F1E}"/>
              </a:ext>
              <a:ext uri="{C183D7F6-B498-43B3-948B-1728B52AA6E4}">
                <adec:decorative xmlns:adec="http://schemas.microsoft.com/office/drawing/2017/decorative" val="1"/>
              </a:ext>
            </a:extLst>
          </p:cNvPr>
          <p:cNvSpPr/>
          <p:nvPr/>
        </p:nvSpPr>
        <p:spPr>
          <a:xfrm>
            <a:off x="1004028" y="5065065"/>
            <a:ext cx="1351575" cy="898440"/>
          </a:xfrm>
          <a:prstGeom prst="ellipse">
            <a:avLst/>
          </a:prstGeom>
          <a:noFill/>
          <a:ln w="28575">
            <a:solidFill>
              <a:srgbClr val="FF0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549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B3C14A8-F8D4-48E2-9451-3C040CC4D265}"/>
              </a:ext>
            </a:extLst>
          </p:cNvPr>
          <p:cNvSpPr>
            <a:spLocks noGrp="1"/>
          </p:cNvSpPr>
          <p:nvPr>
            <p:ph type="title"/>
          </p:nvPr>
        </p:nvSpPr>
        <p:spPr/>
        <p:txBody>
          <a:bodyPr/>
          <a:lstStyle/>
          <a:p>
            <a:r>
              <a:rPr lang="fi-FI" dirty="0"/>
              <a:t>Onko yritys tarjonnut kattavasti tietoa?</a:t>
            </a:r>
          </a:p>
        </p:txBody>
      </p:sp>
      <p:sp>
        <p:nvSpPr>
          <p:cNvPr id="3" name="Text Placeholder 2">
            <a:extLst>
              <a:ext uri="{FF2B5EF4-FFF2-40B4-BE49-F238E27FC236}">
                <a16:creationId xmlns:a16="http://schemas.microsoft.com/office/drawing/2014/main" id="{C6633925-4533-4F3C-B1BB-202DAEE9626D}"/>
              </a:ext>
            </a:extLst>
          </p:cNvPr>
          <p:cNvSpPr>
            <a:spLocks noGrp="1"/>
          </p:cNvSpPr>
          <p:nvPr>
            <p:ph type="body" sz="quarter" idx="10"/>
          </p:nvPr>
        </p:nvSpPr>
        <p:spPr/>
        <p:txBody>
          <a:bodyPr>
            <a:normAutofit/>
          </a:bodyPr>
          <a:lstStyle/>
          <a:p>
            <a:pPr marL="457200" indent="-457200">
              <a:buFont typeface="Arial" panose="020B0604020202020204" pitchFamily="34" charset="0"/>
              <a:buChar char="•"/>
            </a:pPr>
            <a:r>
              <a:rPr lang="fi-FI" dirty="0"/>
              <a:t>Vastuullisuusviestinnän tulisi olla läpinäkyvää. Se tarkoittaa, että tarjotaan laajasti tietoa ja perustellaan väitteet.</a:t>
            </a:r>
          </a:p>
          <a:p>
            <a:pPr marL="914400" lvl="1" indent="-457200">
              <a:buFont typeface="Arial" panose="020B0604020202020204" pitchFamily="34" charset="0"/>
              <a:buChar char="•"/>
            </a:pPr>
            <a:r>
              <a:rPr lang="fi-FI" dirty="0"/>
              <a:t>Esimerkiksi ”ympäristöystävällinen”–väite pitää perustella tarkemmin: millä tavalla tuote on ekologisempi kuin muu vastaava tuote.</a:t>
            </a:r>
          </a:p>
          <a:p>
            <a:pPr marL="457200" indent="-457200">
              <a:buFont typeface="Arial" panose="020B0604020202020204" pitchFamily="34" charset="0"/>
              <a:buChar char="•"/>
            </a:pPr>
            <a:r>
              <a:rPr lang="fi-FI" dirty="0"/>
              <a:t>Viestinnässä pitäisi kertoa esimerkiksi raaka-aineiden alkuperästä, tuotteen valmistuspaikasta ja muista tuotteeseen liittyvistä asioista avoimesti.</a:t>
            </a:r>
          </a:p>
        </p:txBody>
      </p:sp>
    </p:spTree>
    <p:extLst>
      <p:ext uri="{BB962C8B-B14F-4D97-AF65-F5344CB8AC3E}">
        <p14:creationId xmlns:p14="http://schemas.microsoft.com/office/powerpoint/2010/main" val="3566460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B3C14A8-F8D4-48E2-9451-3C040CC4D265}"/>
              </a:ext>
            </a:extLst>
          </p:cNvPr>
          <p:cNvSpPr>
            <a:spLocks noGrp="1"/>
          </p:cNvSpPr>
          <p:nvPr>
            <p:ph type="title"/>
          </p:nvPr>
        </p:nvSpPr>
        <p:spPr/>
        <p:txBody>
          <a:bodyPr/>
          <a:lstStyle/>
          <a:p>
            <a:r>
              <a:rPr lang="fi-FI" dirty="0"/>
              <a:t>Esimerkki: </a:t>
            </a:r>
            <a:r>
              <a:rPr lang="fi-FI" dirty="0" err="1"/>
              <a:t>Riva</a:t>
            </a:r>
            <a:r>
              <a:rPr lang="fi-FI" dirty="0"/>
              <a:t> </a:t>
            </a:r>
            <a:r>
              <a:rPr lang="fi-FI" dirty="0" err="1"/>
              <a:t>Clothing</a:t>
            </a:r>
            <a:r>
              <a:rPr lang="fi-FI" dirty="0"/>
              <a:t> (tekstiiliala)</a:t>
            </a:r>
          </a:p>
        </p:txBody>
      </p:sp>
      <p:pic>
        <p:nvPicPr>
          <p:cNvPr id="3" name="Picture 2" descr="Kuvakaappaus Riva Clothingin verkkosivuilta. Tekstissä lukee: &quot;Kuidusta neulokseksi ja ompelu vaatteeksi&#10;Pääraaka-aineemme on luomupuuvilla. Raaka-aine ostetaan turkkilaisesta luomupuuvillatukusta ja tuodaan Portugaliin jatkokäsiteltäväksi. Langasta kudotaan raakaneulos, joka värjätään Portugalissa.&#10;&#10;Vaatteet ommellaan suomalaisomisteisella ja -johdetulla Black Moda Portugal- tehtaalla, Ponte de Liman kylässä. Löydät täältä Black Moda Portugalin vastuullisuusraportin. RIVAn oma vastuullisuusraportti on tällä hetkellä työn alla.&quot;">
            <a:extLst>
              <a:ext uri="{FF2B5EF4-FFF2-40B4-BE49-F238E27FC236}">
                <a16:creationId xmlns:a16="http://schemas.microsoft.com/office/drawing/2014/main" id="{5A7C4D7E-5D23-4D6A-DE4B-9417C1BB4A35}"/>
              </a:ext>
            </a:extLst>
          </p:cNvPr>
          <p:cNvPicPr>
            <a:picLocks noChangeAspect="1"/>
          </p:cNvPicPr>
          <p:nvPr/>
        </p:nvPicPr>
        <p:blipFill>
          <a:blip r:embed="rId3"/>
          <a:stretch>
            <a:fillRect/>
          </a:stretch>
        </p:blipFill>
        <p:spPr>
          <a:xfrm>
            <a:off x="3623935" y="1782330"/>
            <a:ext cx="5494303" cy="4710545"/>
          </a:xfrm>
          <a:prstGeom prst="rect">
            <a:avLst/>
          </a:prstGeom>
        </p:spPr>
      </p:pic>
      <p:pic>
        <p:nvPicPr>
          <p:cNvPr id="2" name="Picture 1" descr="Logo: Riva Clothing">
            <a:extLst>
              <a:ext uri="{FF2B5EF4-FFF2-40B4-BE49-F238E27FC236}">
                <a16:creationId xmlns:a16="http://schemas.microsoft.com/office/drawing/2014/main" id="{BFBF81F9-3B2E-2E7D-5AED-2C834EA84248}"/>
              </a:ext>
            </a:extLst>
          </p:cNvPr>
          <p:cNvPicPr>
            <a:picLocks noChangeAspect="1"/>
          </p:cNvPicPr>
          <p:nvPr/>
        </p:nvPicPr>
        <p:blipFill>
          <a:blip r:embed="rId4"/>
          <a:stretch>
            <a:fillRect/>
          </a:stretch>
        </p:blipFill>
        <p:spPr>
          <a:xfrm>
            <a:off x="9665599" y="1945780"/>
            <a:ext cx="2045622" cy="1325563"/>
          </a:xfrm>
          <a:prstGeom prst="rect">
            <a:avLst/>
          </a:prstGeom>
        </p:spPr>
      </p:pic>
    </p:spTree>
    <p:extLst>
      <p:ext uri="{BB962C8B-B14F-4D97-AF65-F5344CB8AC3E}">
        <p14:creationId xmlns:p14="http://schemas.microsoft.com/office/powerpoint/2010/main" val="1299014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AAA5-7B47-4326-A1A3-87E59CC3DBEE}"/>
              </a:ext>
            </a:extLst>
          </p:cNvPr>
          <p:cNvSpPr>
            <a:spLocks noGrp="1"/>
          </p:cNvSpPr>
          <p:nvPr>
            <p:ph type="ctrTitle"/>
          </p:nvPr>
        </p:nvSpPr>
        <p:spPr>
          <a:xfrm>
            <a:off x="1523999" y="1041400"/>
            <a:ext cx="9144000" cy="2387600"/>
          </a:xfrm>
        </p:spPr>
        <p:txBody>
          <a:bodyPr>
            <a:normAutofit fontScale="90000"/>
          </a:bodyPr>
          <a:lstStyle/>
          <a:p>
            <a:r>
              <a:rPr lang="fi-FI" dirty="0"/>
              <a:t>Yritysten vastuullisuusviestintä ja viherpesun tunnistaminen</a:t>
            </a:r>
          </a:p>
        </p:txBody>
      </p:sp>
      <p:sp>
        <p:nvSpPr>
          <p:cNvPr id="3" name="Subtitle 2">
            <a:extLst>
              <a:ext uri="{FF2B5EF4-FFF2-40B4-BE49-F238E27FC236}">
                <a16:creationId xmlns:a16="http://schemas.microsoft.com/office/drawing/2014/main" id="{90597341-15FB-4C3B-B1BD-D519AFB3F8CB}"/>
              </a:ext>
            </a:extLst>
          </p:cNvPr>
          <p:cNvSpPr>
            <a:spLocks noGrp="1"/>
          </p:cNvSpPr>
          <p:nvPr>
            <p:ph type="subTitle" idx="1"/>
          </p:nvPr>
        </p:nvSpPr>
        <p:spPr>
          <a:xfrm>
            <a:off x="1523999" y="3650120"/>
            <a:ext cx="9144000" cy="724636"/>
          </a:xfrm>
        </p:spPr>
        <p:txBody>
          <a:bodyPr>
            <a:normAutofit lnSpcReduction="10000"/>
          </a:bodyPr>
          <a:lstStyle/>
          <a:p>
            <a:r>
              <a:rPr lang="fi-FI" dirty="0"/>
              <a:t>Helmi Jyrkkänen, Alisa Aaltonen, Milla Pohjola,</a:t>
            </a:r>
            <a:br>
              <a:rPr lang="fi-FI" dirty="0"/>
            </a:br>
            <a:r>
              <a:rPr lang="fi-FI" dirty="0"/>
              <a:t>Hanna Pöyliö ja Laura Kauniskangas</a:t>
            </a:r>
          </a:p>
        </p:txBody>
      </p:sp>
    </p:spTree>
    <p:extLst>
      <p:ext uri="{BB962C8B-B14F-4D97-AF65-F5344CB8AC3E}">
        <p14:creationId xmlns:p14="http://schemas.microsoft.com/office/powerpoint/2010/main" val="233428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B3C14A8-F8D4-48E2-9451-3C040CC4D265}"/>
              </a:ext>
            </a:extLst>
          </p:cNvPr>
          <p:cNvSpPr>
            <a:spLocks noGrp="1"/>
          </p:cNvSpPr>
          <p:nvPr>
            <p:ph type="title"/>
          </p:nvPr>
        </p:nvSpPr>
        <p:spPr/>
        <p:txBody>
          <a:bodyPr/>
          <a:lstStyle/>
          <a:p>
            <a:r>
              <a:rPr lang="fi-FI" dirty="0"/>
              <a:t>Onko yrityksen viestintä avointa?</a:t>
            </a:r>
          </a:p>
        </p:txBody>
      </p:sp>
      <p:sp>
        <p:nvSpPr>
          <p:cNvPr id="3" name="Text Placeholder 2">
            <a:extLst>
              <a:ext uri="{FF2B5EF4-FFF2-40B4-BE49-F238E27FC236}">
                <a16:creationId xmlns:a16="http://schemas.microsoft.com/office/drawing/2014/main" id="{C6633925-4533-4F3C-B1BB-202DAEE9626D}"/>
              </a:ext>
            </a:extLst>
          </p:cNvPr>
          <p:cNvSpPr>
            <a:spLocks noGrp="1"/>
          </p:cNvSpPr>
          <p:nvPr>
            <p:ph type="body" sz="quarter" idx="10"/>
          </p:nvPr>
        </p:nvSpPr>
        <p:spPr/>
        <p:txBody>
          <a:bodyPr vert="horz" lIns="91440" tIns="45720" rIns="91440" bIns="45720" rtlCol="0" anchor="t">
            <a:normAutofit/>
          </a:bodyPr>
          <a:lstStyle/>
          <a:p>
            <a:pPr marL="457200" indent="-457200">
              <a:buFont typeface="Arial" panose="020B0604020202020204" pitchFamily="34" charset="0"/>
              <a:buChar char="•"/>
            </a:pPr>
            <a:r>
              <a:rPr lang="fi-FI" dirty="0"/>
              <a:t>Avoimuus tarkoittaa sitä, että kerrotaan myös ongelmakohdista eikä yritetä piilotella niitä.</a:t>
            </a:r>
          </a:p>
          <a:p>
            <a:pPr marL="457200" indent="-457200">
              <a:buFont typeface="Arial" panose="020B0604020202020204" pitchFamily="34" charset="0"/>
              <a:buChar char="•"/>
            </a:pPr>
            <a:r>
              <a:rPr lang="fi-FI" dirty="0"/>
              <a:t>Viestinnässä pitäisi kertoa myös ne vastuullisuusasiat, jotka ovat vielä huonolla tolalla tai kesken, ja kertoa miten niitä parannetaan.</a:t>
            </a:r>
          </a:p>
        </p:txBody>
      </p:sp>
    </p:spTree>
    <p:extLst>
      <p:ext uri="{BB962C8B-B14F-4D97-AF65-F5344CB8AC3E}">
        <p14:creationId xmlns:p14="http://schemas.microsoft.com/office/powerpoint/2010/main" val="1874226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48077-C260-4556-BAC1-1835C33B7DFE}"/>
              </a:ext>
            </a:extLst>
          </p:cNvPr>
          <p:cNvSpPr>
            <a:spLocks noGrp="1"/>
          </p:cNvSpPr>
          <p:nvPr>
            <p:ph type="title"/>
          </p:nvPr>
        </p:nvSpPr>
        <p:spPr/>
        <p:txBody>
          <a:bodyPr/>
          <a:lstStyle/>
          <a:p>
            <a:r>
              <a:rPr lang="fi-FI" dirty="0"/>
              <a:t>Esimerkki: Varusteleka (tekstiiliala)</a:t>
            </a:r>
          </a:p>
        </p:txBody>
      </p:sp>
      <p:pic>
        <p:nvPicPr>
          <p:cNvPr id="3" name="Picture 2" descr="Kuvakaappaus Varustelekan verkkosivuilta. Tekstissä lukee: &quot;Lekan vastuuttomuusduuni&#10;Varustelekan tavoitteena on vaatimattomasti maailmanvalloitus eli Total World Domination. Se onnistuu kuitenkin aika huonosti, jos ei ole planeettaa, mitä valloittaa. Vaikka me ollaan hyvien puolella, me ei olla vielä vastuullinen firma, vaan kaikki meidän toiminta kuluttaa uusiutumattomia resursseja ja tuottaa saastetta.&quot;">
            <a:extLst>
              <a:ext uri="{FF2B5EF4-FFF2-40B4-BE49-F238E27FC236}">
                <a16:creationId xmlns:a16="http://schemas.microsoft.com/office/drawing/2014/main" id="{977D40A4-C0B4-A078-D61A-77EC89A47C36}"/>
              </a:ext>
            </a:extLst>
          </p:cNvPr>
          <p:cNvPicPr>
            <a:picLocks noChangeAspect="1"/>
          </p:cNvPicPr>
          <p:nvPr/>
        </p:nvPicPr>
        <p:blipFill>
          <a:blip r:embed="rId3"/>
          <a:stretch>
            <a:fillRect/>
          </a:stretch>
        </p:blipFill>
        <p:spPr>
          <a:xfrm>
            <a:off x="431985" y="2747895"/>
            <a:ext cx="11061037" cy="3336344"/>
          </a:xfrm>
          <a:prstGeom prst="rect">
            <a:avLst/>
          </a:prstGeom>
        </p:spPr>
      </p:pic>
      <p:pic>
        <p:nvPicPr>
          <p:cNvPr id="4" name="Picture 3" descr="Logo: Varusteleka">
            <a:extLst>
              <a:ext uri="{FF2B5EF4-FFF2-40B4-BE49-F238E27FC236}">
                <a16:creationId xmlns:a16="http://schemas.microsoft.com/office/drawing/2014/main" id="{FDF7CE9F-891D-F5F5-792F-CE473843F199}"/>
              </a:ext>
            </a:extLst>
          </p:cNvPr>
          <p:cNvPicPr>
            <a:picLocks noChangeAspect="1"/>
          </p:cNvPicPr>
          <p:nvPr/>
        </p:nvPicPr>
        <p:blipFill>
          <a:blip r:embed="rId4"/>
          <a:stretch>
            <a:fillRect/>
          </a:stretch>
        </p:blipFill>
        <p:spPr>
          <a:xfrm>
            <a:off x="7434872" y="1899434"/>
            <a:ext cx="4306855" cy="625860"/>
          </a:xfrm>
          <a:prstGeom prst="rect">
            <a:avLst/>
          </a:prstGeom>
        </p:spPr>
      </p:pic>
    </p:spTree>
    <p:extLst>
      <p:ext uri="{BB962C8B-B14F-4D97-AF65-F5344CB8AC3E}">
        <p14:creationId xmlns:p14="http://schemas.microsoft.com/office/powerpoint/2010/main" val="731097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979498F-83A4-2F34-5648-FFB4A00C7C1B}"/>
              </a:ext>
            </a:extLst>
          </p:cNvPr>
          <p:cNvSpPr txBox="1">
            <a:spLocks noGrp="1"/>
          </p:cNvSpPr>
          <p:nvPr>
            <p:ph type="title" idx="4294967295"/>
          </p:nvPr>
        </p:nvSpPr>
        <p:spPr>
          <a:xfrm>
            <a:off x="979227" y="438187"/>
            <a:ext cx="10515600" cy="1060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rgbClr val="262728"/>
                </a:solidFill>
                <a:latin typeface="+mj-lt"/>
                <a:ea typeface="+mj-ea"/>
                <a:cs typeface="+mj-cs"/>
              </a:defRPr>
            </a:lvl1pPr>
          </a:lstStyle>
          <a:p>
            <a:pPr>
              <a:defRPr/>
            </a:pPr>
            <a:r>
              <a:rPr kumimoji="0" lang="fi-FI" sz="4400" b="1" i="0" u="none" strike="noStrike" kern="1200" cap="none" spc="0" normalizeH="0" baseline="0" noProof="0" dirty="0">
                <a:ln>
                  <a:noFill/>
                </a:ln>
                <a:solidFill>
                  <a:srgbClr val="FFFFFF"/>
                </a:solidFill>
                <a:effectLst/>
                <a:uLnTx/>
                <a:uFillTx/>
                <a:latin typeface="Calibri"/>
                <a:ea typeface="Calibri"/>
                <a:cs typeface="Calibri"/>
              </a:rPr>
              <a:t>Tehtävä</a:t>
            </a:r>
            <a:r>
              <a:rPr lang="fi-FI" dirty="0">
                <a:solidFill>
                  <a:srgbClr val="FFFFFF"/>
                </a:solidFill>
                <a:latin typeface="Calibri"/>
                <a:ea typeface="Calibri"/>
                <a:cs typeface="Calibri"/>
              </a:rPr>
              <a:t> 2b.</a:t>
            </a:r>
            <a:r>
              <a:rPr kumimoji="0" lang="fi-FI" sz="4400" b="1" i="0" u="none" strike="noStrike" kern="1200" cap="none" spc="0" normalizeH="0" baseline="0" noProof="0" dirty="0">
                <a:ln>
                  <a:noFill/>
                </a:ln>
                <a:solidFill>
                  <a:srgbClr val="FFFFFF"/>
                </a:solidFill>
                <a:effectLst/>
                <a:uLnTx/>
                <a:uFillTx/>
                <a:latin typeface="Calibri"/>
                <a:ea typeface="Calibri"/>
                <a:cs typeface="Calibri"/>
              </a:rPr>
              <a:t> Tutki vastuullisuusviestintää</a:t>
            </a:r>
            <a:endParaRPr lang="fi-FI" sz="4400" b="1" i="0" u="none" strike="noStrike" kern="1200" cap="none" spc="0" normalizeH="0" baseline="0" noProof="0" dirty="0">
              <a:ln>
                <a:noFill/>
              </a:ln>
              <a:solidFill>
                <a:srgbClr val="FFFFFF"/>
              </a:solidFill>
              <a:effectLst/>
              <a:uLnTx/>
              <a:uFillTx/>
              <a:latin typeface="Calibri"/>
              <a:ea typeface="Calibri"/>
              <a:cs typeface="Calibri"/>
            </a:endParaRPr>
          </a:p>
        </p:txBody>
      </p:sp>
      <p:sp>
        <p:nvSpPr>
          <p:cNvPr id="9" name="Text Placeholder 2">
            <a:extLst>
              <a:ext uri="{FF2B5EF4-FFF2-40B4-BE49-F238E27FC236}">
                <a16:creationId xmlns:a16="http://schemas.microsoft.com/office/drawing/2014/main" id="{A71AF669-867B-E3EF-B046-52BDC4E15DD9}"/>
              </a:ext>
            </a:extLst>
          </p:cNvPr>
          <p:cNvSpPr txBox="1">
            <a:spLocks/>
          </p:cNvSpPr>
          <p:nvPr/>
        </p:nvSpPr>
        <p:spPr>
          <a:xfrm>
            <a:off x="979226" y="1498637"/>
            <a:ext cx="10515599" cy="451241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3200" b="0"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606030504020204" pitchFamily="34" charset="0"/>
                <a:cs typeface="Calibri" panose="020F0502020204030204" pitchFamily="34" charset="0"/>
              </a:rPr>
              <a:t>Jatka yrityksen tai organisaation vastuullisuusviestinnän tutkimista.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3200" b="0"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3200" b="0"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606030504020204" pitchFamily="34" charset="0"/>
                <a:cs typeface="Calibri" panose="020F0502020204030204" pitchFamily="34" charset="0"/>
              </a:rPr>
              <a:t>Lue saamasi teksti uudelleen läpi. Alleviivaa tai merkitse paperiin asioita, jotka liittyvät äskeisiin vinkkeihin: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2800" b="0" i="0" u="none" strike="noStrike" kern="1200" cap="none" spc="0" normalizeH="0" baseline="0" noProof="0" dirty="0">
                <a:ln>
                  <a:noFill/>
                </a:ln>
                <a:solidFill>
                  <a:srgbClr val="FFFFFF"/>
                </a:solidFill>
                <a:effectLst/>
                <a:uLnTx/>
                <a:uFillTx/>
                <a:latin typeface="Calibri" panose="020F0502020204030204"/>
                <a:ea typeface="Open Sans Light" panose="020B0606030504020204" pitchFamily="34" charset="0"/>
                <a:cs typeface="Open Sans Light" panose="020B0606030504020204" pitchFamily="34" charset="0"/>
              </a:rPr>
              <a:t>Onko yrityksen viestintä ymmärrettävää?</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2800" b="0" i="0" u="none" strike="noStrike" kern="1200" cap="none" spc="0" normalizeH="0" baseline="0" noProof="0" dirty="0">
                <a:ln>
                  <a:noFill/>
                </a:ln>
                <a:solidFill>
                  <a:srgbClr val="FFFFFF"/>
                </a:solidFill>
                <a:effectLst/>
                <a:uLnTx/>
                <a:uFillTx/>
                <a:latin typeface="Calibri" panose="020F0502020204030204"/>
                <a:ea typeface="Open Sans Light" panose="020B0606030504020204" pitchFamily="34" charset="0"/>
                <a:cs typeface="Open Sans Light" panose="020B0606030504020204" pitchFamily="34" charset="0"/>
              </a:rPr>
              <a:t>Onko yritys tarjonnut kattavasti tietoa?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2800" b="0" i="0" u="none" strike="noStrike" kern="1200" cap="none" spc="0" normalizeH="0" baseline="0" noProof="0" dirty="0">
                <a:ln>
                  <a:noFill/>
                </a:ln>
                <a:solidFill>
                  <a:srgbClr val="FFFFFF"/>
                </a:solidFill>
                <a:effectLst/>
                <a:uLnTx/>
                <a:uFillTx/>
                <a:latin typeface="Calibri" panose="020F0502020204030204"/>
                <a:ea typeface="Open Sans Light" panose="020B0606030504020204" pitchFamily="34" charset="0"/>
                <a:cs typeface="Open Sans Light" panose="020B0606030504020204" pitchFamily="34" charset="0"/>
              </a:rPr>
              <a:t>Onko yrityksen viestintä avointa?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3200" b="0"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3200" b="0"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606030504020204" pitchFamily="34" charset="0"/>
                <a:cs typeface="Calibri" panose="020F0502020204030204" pitchFamily="34" charset="0"/>
              </a:rPr>
              <a:t>Lopuksi kerro parillesi, mitä huomasit. Entä mitä puuttui?</a:t>
            </a:r>
          </a:p>
        </p:txBody>
      </p:sp>
    </p:spTree>
    <p:extLst>
      <p:ext uri="{BB962C8B-B14F-4D97-AF65-F5344CB8AC3E}">
        <p14:creationId xmlns:p14="http://schemas.microsoft.com/office/powerpoint/2010/main" val="2031249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979498F-83A4-2F34-5648-FFB4A00C7C1B}"/>
              </a:ext>
            </a:extLst>
          </p:cNvPr>
          <p:cNvSpPr txBox="1">
            <a:spLocks noGrp="1"/>
          </p:cNvSpPr>
          <p:nvPr>
            <p:ph type="title" idx="4294967295"/>
          </p:nvPr>
        </p:nvSpPr>
        <p:spPr>
          <a:xfrm>
            <a:off x="979227" y="438187"/>
            <a:ext cx="10515600" cy="1060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rgbClr val="262728"/>
                </a:solidFill>
                <a:latin typeface="+mj-lt"/>
                <a:ea typeface="+mj-ea"/>
                <a:cs typeface="+mj-cs"/>
              </a:defRPr>
            </a:lvl1pPr>
          </a:lstStyle>
          <a:p>
            <a:pPr>
              <a:defRPr/>
            </a:pPr>
            <a:r>
              <a:rPr lang="fi-FI" dirty="0">
                <a:solidFill>
                  <a:srgbClr val="FFFFFF"/>
                </a:solidFill>
                <a:latin typeface="Calibri"/>
                <a:ea typeface="Calibri"/>
                <a:cs typeface="Calibri"/>
              </a:rPr>
              <a:t>Tehtävä 3. Tutustu yrityksen viestintään</a:t>
            </a:r>
            <a:endParaRPr kumimoji="0" lang="fi-FI" sz="4400" b="1" i="0" u="none" strike="noStrike" kern="1200" cap="none" spc="0" normalizeH="0" baseline="0" noProof="0" dirty="0">
              <a:ln>
                <a:noFill/>
              </a:ln>
              <a:solidFill>
                <a:srgbClr val="FFFFFF"/>
              </a:solidFill>
              <a:effectLst/>
              <a:uLnTx/>
              <a:uFillTx/>
              <a:latin typeface="Calibri"/>
              <a:ea typeface="Calibri"/>
              <a:cs typeface="Calibri"/>
            </a:endParaRPr>
          </a:p>
        </p:txBody>
      </p:sp>
      <p:sp>
        <p:nvSpPr>
          <p:cNvPr id="9" name="Text Placeholder 2">
            <a:extLst>
              <a:ext uri="{FF2B5EF4-FFF2-40B4-BE49-F238E27FC236}">
                <a16:creationId xmlns:a16="http://schemas.microsoft.com/office/drawing/2014/main" id="{A71AF669-867B-E3EF-B046-52BDC4E15DD9}"/>
              </a:ext>
            </a:extLst>
          </p:cNvPr>
          <p:cNvSpPr txBox="1">
            <a:spLocks/>
          </p:cNvSpPr>
          <p:nvPr/>
        </p:nvSpPr>
        <p:spPr>
          <a:xfrm>
            <a:off x="697173" y="1498637"/>
            <a:ext cx="10515600" cy="451241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fi-FI" sz="3200" b="0"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606030504020204" pitchFamily="34" charset="0"/>
                <a:cs typeface="Calibri" panose="020F0502020204030204" pitchFamily="34" charset="0"/>
              </a:rPr>
              <a:t>Tutustu haluamasi yrityksen tai organisaation viestintään (esim. verkkosivut tai some) ja tarkastele, kuinka yritys viestii vastuullisuusteoista.</a:t>
            </a:r>
          </a:p>
          <a:p>
            <a:pPr lvl="1">
              <a:defRPr/>
            </a:pPr>
            <a:r>
              <a:rPr lang="fi-FI" dirty="0">
                <a:solidFill>
                  <a:srgbClr val="FFFFFF"/>
                </a:solidFill>
                <a:latin typeface="Calibri" panose="020F0502020204030204" pitchFamily="34" charset="0"/>
                <a:cs typeface="Calibri" panose="020F0502020204030204" pitchFamily="34" charset="0"/>
              </a:rPr>
              <a:t>Esim. yritys, jonka vaate sinulla on päällä, tai jonka tuotteita olet syönyt tänään.</a:t>
            </a:r>
            <a:endParaRPr kumimoji="0" lang="fi-FI" b="0"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fi-FI" sz="3200" b="0"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606030504020204" pitchFamily="34" charset="0"/>
                <a:cs typeface="Calibri" panose="020F0502020204030204" pitchFamily="34" charset="0"/>
              </a:rPr>
              <a:t>Ota puhelimella kuvakaappauksia löytämistäsi esimerkeistä. Esimerkit voivat olla joko onnistuneesta viestinnästä tai mielestäsi epäselvästä viestinnästä.</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fi-FI" sz="3200" b="0"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fi-FI" sz="3200" b="0"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606030504020204" pitchFamily="34" charset="0"/>
                <a:cs typeface="Calibri" panose="020F0502020204030204" pitchFamily="34" charset="0"/>
              </a:rPr>
              <a:t>Jos et löydä esimerkkiä, voit myös ideoida, mistä yritys voisi kertoa.</a:t>
            </a:r>
          </a:p>
        </p:txBody>
      </p:sp>
    </p:spTree>
    <p:extLst>
      <p:ext uri="{BB962C8B-B14F-4D97-AF65-F5344CB8AC3E}">
        <p14:creationId xmlns:p14="http://schemas.microsoft.com/office/powerpoint/2010/main" val="2726638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641A31-B813-A6D5-B577-1EDEA7FBB7ED}"/>
              </a:ext>
            </a:extLst>
          </p:cNvPr>
          <p:cNvSpPr>
            <a:spLocks noGrp="1"/>
          </p:cNvSpPr>
          <p:nvPr>
            <p:ph type="title"/>
          </p:nvPr>
        </p:nvSpPr>
        <p:spPr/>
        <p:txBody>
          <a:bodyPr/>
          <a:lstStyle/>
          <a:p>
            <a:r>
              <a:rPr lang="fi-FI" dirty="0"/>
              <a:t>Yhteenveto</a:t>
            </a:r>
          </a:p>
        </p:txBody>
      </p:sp>
      <p:sp>
        <p:nvSpPr>
          <p:cNvPr id="6" name="Text Placeholder 5">
            <a:extLst>
              <a:ext uri="{FF2B5EF4-FFF2-40B4-BE49-F238E27FC236}">
                <a16:creationId xmlns:a16="http://schemas.microsoft.com/office/drawing/2014/main" id="{1B57DE4C-9A5A-8796-FC7B-5EACAB1945B2}"/>
              </a:ext>
            </a:extLst>
          </p:cNvPr>
          <p:cNvSpPr>
            <a:spLocks noGrp="1"/>
          </p:cNvSpPr>
          <p:nvPr>
            <p:ph type="body" sz="quarter" idx="10"/>
          </p:nvPr>
        </p:nvSpPr>
        <p:spPr/>
        <p:txBody>
          <a:bodyPr vert="horz" lIns="91440" tIns="45720" rIns="91440" bIns="45720" rtlCol="0" anchor="t">
            <a:normAutofit lnSpcReduction="10000"/>
          </a:bodyPr>
          <a:lstStyle/>
          <a:p>
            <a:pPr marL="457200" indent="-457200">
              <a:buFont typeface="Arial" panose="020B0604020202020204" pitchFamily="34" charset="0"/>
              <a:buChar char="•"/>
            </a:pPr>
            <a:r>
              <a:rPr lang="fi-FI" dirty="0"/>
              <a:t>Jos haluat tehdä kestäviä valintoja, etsi viestinnästä seuraavia asioita:</a:t>
            </a:r>
          </a:p>
          <a:p>
            <a:pPr marL="914400" lvl="1" indent="-457200">
              <a:buFont typeface="Arial" panose="020B0604020202020204" pitchFamily="34" charset="0"/>
              <a:buChar char="•"/>
            </a:pPr>
            <a:r>
              <a:rPr lang="fi-FI" dirty="0"/>
              <a:t>Konkreettiset vastuullisuusteot, jotka liittyvät merkittävimpiin asioihin</a:t>
            </a:r>
          </a:p>
          <a:p>
            <a:pPr marL="914400" lvl="1" indent="-457200">
              <a:buFont typeface="Arial" panose="020B0604020202020204" pitchFamily="34" charset="0"/>
              <a:buChar char="•"/>
            </a:pPr>
            <a:r>
              <a:rPr lang="fi-FI" dirty="0"/>
              <a:t>Vastuullisuuden eri osa-alueiden huomiointi</a:t>
            </a:r>
          </a:p>
          <a:p>
            <a:pPr marL="914400" lvl="1" indent="-457200">
              <a:buFont typeface="Arial" panose="020B0604020202020204" pitchFamily="34" charset="0"/>
              <a:buChar char="•"/>
            </a:pPr>
            <a:r>
              <a:rPr lang="fi-FI" dirty="0"/>
              <a:t>Ymmärrettävä ja läpinäkyvä tieto</a:t>
            </a:r>
          </a:p>
          <a:p>
            <a:pPr marL="914400" lvl="1" indent="-457200">
              <a:buFont typeface="Arial" panose="020B0604020202020204" pitchFamily="34" charset="0"/>
              <a:buChar char="•"/>
            </a:pPr>
            <a:r>
              <a:rPr lang="fi-FI" dirty="0"/>
              <a:t>Ongelmakohtien myöntäminen</a:t>
            </a:r>
          </a:p>
          <a:p>
            <a:pPr marL="457200" indent="-457200">
              <a:buFont typeface="Arial" panose="020B0604020202020204" pitchFamily="34" charset="0"/>
              <a:buChar char="•"/>
            </a:pPr>
            <a:r>
              <a:rPr lang="fi-FI" dirty="0">
                <a:ea typeface="Open Sans Light"/>
                <a:cs typeface="Open Sans Light"/>
              </a:rPr>
              <a:t>Loppukevennykseksi </a:t>
            </a:r>
            <a:r>
              <a:rPr lang="fi-FI" dirty="0" err="1">
                <a:ea typeface="Open Sans Light"/>
                <a:cs typeface="Open Sans Light"/>
              </a:rPr>
              <a:t>Eetin</a:t>
            </a:r>
            <a:r>
              <a:rPr lang="fi-FI" dirty="0">
                <a:ea typeface="Open Sans Light"/>
                <a:cs typeface="Open Sans Light"/>
              </a:rPr>
              <a:t> yritysvastuukissavideo: </a:t>
            </a:r>
            <a:r>
              <a:rPr lang="fi-FI" dirty="0">
                <a:solidFill>
                  <a:schemeClr val="accent1"/>
                </a:solidFill>
                <a:ea typeface="Open Sans Light"/>
                <a:cs typeface="Open Sans Light"/>
                <a:hlinkClick r:id="rId3">
                  <a:extLst>
                    <a:ext uri="{A12FA001-AC4F-418D-AE19-62706E023703}">
                      <ahyp:hlinkClr xmlns:ahyp="http://schemas.microsoft.com/office/drawing/2018/hyperlinkcolor" val="tx"/>
                    </a:ext>
                  </a:extLst>
                </a:hlinkClick>
              </a:rPr>
              <a:t>https://www.youtube.com/watch?v=u-oKLH8FFxI</a:t>
            </a:r>
            <a:r>
              <a:rPr lang="fi-FI" dirty="0">
                <a:solidFill>
                  <a:schemeClr val="accent1"/>
                </a:solidFill>
                <a:ea typeface="Open Sans Light"/>
                <a:cs typeface="Open Sans Light"/>
              </a:rPr>
              <a:t> </a:t>
            </a:r>
            <a:endParaRPr lang="fi-FI" dirty="0">
              <a:solidFill>
                <a:schemeClr val="accent1"/>
              </a:solidFill>
            </a:endParaRPr>
          </a:p>
        </p:txBody>
      </p:sp>
    </p:spTree>
    <p:extLst>
      <p:ext uri="{BB962C8B-B14F-4D97-AF65-F5344CB8AC3E}">
        <p14:creationId xmlns:p14="http://schemas.microsoft.com/office/powerpoint/2010/main" val="3481288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tsikko 1">
            <a:extLst>
              <a:ext uri="{FF2B5EF4-FFF2-40B4-BE49-F238E27FC236}">
                <a16:creationId xmlns:a16="http://schemas.microsoft.com/office/drawing/2014/main" id="{DAFC7F83-2365-1B23-BE61-6DB049220CC1}"/>
              </a:ext>
              <a:ext uri="{C183D7F6-B498-43B3-948B-1728B52AA6E4}">
                <adec:decorative xmlns:adec="http://schemas.microsoft.com/office/drawing/2017/decorative" val="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0" marR="0" lvl="0" indent="0" algn="l" defTabSz="914400" rtl="0" fontAlgn="auto" hangingPunct="1">
              <a:lnSpc>
                <a:spcPct val="90000"/>
              </a:lnSpc>
              <a:spcBef>
                <a:spcPts val="0"/>
              </a:spcBef>
              <a:spcAft>
                <a:spcPts val="0"/>
              </a:spcAft>
              <a:buNone/>
              <a:tabLst/>
              <a:defRPr lang="fi-FI" sz="4400" b="1" i="0" u="none" strike="noStrike" kern="1200" cap="none" spc="0" baseline="0">
                <a:solidFill>
                  <a:srgbClr val="262728"/>
                </a:solidFill>
                <a:uFillTx/>
                <a:latin typeface="Calibri"/>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i-FI" sz="4800" b="1" i="0" u="none" strike="noStrike" kern="1200" cap="none" spc="0" normalizeH="0" baseline="0" noProof="0" dirty="0">
                <a:ln>
                  <a:noFill/>
                </a:ln>
                <a:solidFill>
                  <a:srgbClr val="262728"/>
                </a:solidFill>
                <a:effectLst/>
                <a:uLnTx/>
                <a:uFillTx/>
                <a:latin typeface="Calibri"/>
                <a:ea typeface="+mn-ea"/>
                <a:cs typeface="+mn-cs"/>
              </a:rPr>
              <a:t>Agenda 2030 | Vastuullisuusviestintä</a:t>
            </a:r>
          </a:p>
        </p:txBody>
      </p:sp>
      <p:pic>
        <p:nvPicPr>
          <p:cNvPr id="5" name="Picture 2">
            <a:extLst>
              <a:ext uri="{FF2B5EF4-FFF2-40B4-BE49-F238E27FC236}">
                <a16:creationId xmlns:a16="http://schemas.microsoft.com/office/drawing/2014/main" id="{5147F76E-EFF0-D578-4272-8CC83EEE7869}"/>
              </a:ext>
              <a:ext uri="{C183D7F6-B498-43B3-948B-1728B52AA6E4}">
                <adec:decorative xmlns:adec="http://schemas.microsoft.com/office/drawing/2017/decorative" val="1"/>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502" y="1158118"/>
            <a:ext cx="1473716" cy="147371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a:extLst>
              <a:ext uri="{FF2B5EF4-FFF2-40B4-BE49-F238E27FC236}">
                <a16:creationId xmlns:a16="http://schemas.microsoft.com/office/drawing/2014/main" id="{EB4E9600-9C7D-3681-8011-19B7B2D56D36}"/>
              </a:ext>
              <a:ext uri="{C183D7F6-B498-43B3-948B-1728B52AA6E4}">
                <adec:decorative xmlns:adec="http://schemas.microsoft.com/office/drawing/2017/decorative" val="1"/>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4701" y="1175900"/>
            <a:ext cx="1458744" cy="145874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2FFB6EBA-68ED-4CB8-0912-F680D48E73F3}"/>
              </a:ext>
              <a:ext uri="{C183D7F6-B498-43B3-948B-1728B52AA6E4}">
                <adec:decorative xmlns:adec="http://schemas.microsoft.com/office/drawing/2017/decorative" val="1"/>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00178" y="1166827"/>
            <a:ext cx="1473716" cy="147371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8">
            <a:extLst>
              <a:ext uri="{FF2B5EF4-FFF2-40B4-BE49-F238E27FC236}">
                <a16:creationId xmlns:a16="http://schemas.microsoft.com/office/drawing/2014/main" id="{3AD016F3-81CD-9966-8C37-3E401D03A314}"/>
              </a:ext>
              <a:ext uri="{C183D7F6-B498-43B3-948B-1728B52AA6E4}">
                <adec:decorative xmlns:adec="http://schemas.microsoft.com/office/drawing/2017/decorative" val="1"/>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23329" y="1183442"/>
            <a:ext cx="1458744" cy="145874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10">
            <a:extLst>
              <a:ext uri="{FF2B5EF4-FFF2-40B4-BE49-F238E27FC236}">
                <a16:creationId xmlns:a16="http://schemas.microsoft.com/office/drawing/2014/main" id="{E7258A7E-655F-44F5-58A0-9FD574E2BD37}"/>
              </a:ext>
              <a:ext uri="{C183D7F6-B498-43B3-948B-1728B52AA6E4}">
                <adec:decorative xmlns:adec="http://schemas.microsoft.com/office/drawing/2017/decorative" val="1"/>
              </a:ext>
            </a:extLst>
          </p:cNvPr>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79325" y="1191142"/>
            <a:ext cx="1452262" cy="145226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2">
            <a:extLst>
              <a:ext uri="{FF2B5EF4-FFF2-40B4-BE49-F238E27FC236}">
                <a16:creationId xmlns:a16="http://schemas.microsoft.com/office/drawing/2014/main" id="{01B79205-B48A-7496-B711-B5264C359CE4}"/>
              </a:ext>
              <a:ext uri="{C183D7F6-B498-43B3-948B-1728B52AA6E4}">
                <adec:decorative xmlns:adec="http://schemas.microsoft.com/office/drawing/2017/decorative" val="1"/>
              </a:ext>
            </a:extLst>
          </p:cNvPr>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02749" y="1195743"/>
            <a:ext cx="1425998" cy="142599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4">
            <a:extLst>
              <a:ext uri="{FF2B5EF4-FFF2-40B4-BE49-F238E27FC236}">
                <a16:creationId xmlns:a16="http://schemas.microsoft.com/office/drawing/2014/main" id="{88D54945-C16C-96A6-1168-1ADDA3090AD9}"/>
              </a:ext>
              <a:ext uri="{C183D7F6-B498-43B3-948B-1728B52AA6E4}">
                <adec:decorative xmlns:adec="http://schemas.microsoft.com/office/drawing/2017/decorative" val="1"/>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7457" y="3111045"/>
            <a:ext cx="1473716" cy="147371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6">
            <a:extLst>
              <a:ext uri="{FF2B5EF4-FFF2-40B4-BE49-F238E27FC236}">
                <a16:creationId xmlns:a16="http://schemas.microsoft.com/office/drawing/2014/main" id="{2FC48A01-C522-0EDF-F066-A67E7E5B7A6F}"/>
              </a:ext>
              <a:ext uri="{C183D7F6-B498-43B3-948B-1728B52AA6E4}">
                <adec:decorative xmlns:adec="http://schemas.microsoft.com/office/drawing/2017/decorative" val="1"/>
              </a:ext>
            </a:extLst>
          </p:cNvPr>
          <p:cNvPicPr>
            <a:picLocks noChangeAspect="1" noChangeArrowheads="1"/>
          </p:cNvPicPr>
          <p:nvPr/>
        </p:nvPicPr>
        <p:blipFill>
          <a:blip r:embed="rId1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98812" y="3080129"/>
            <a:ext cx="1499744" cy="149974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8">
            <a:extLst>
              <a:ext uri="{FF2B5EF4-FFF2-40B4-BE49-F238E27FC236}">
                <a16:creationId xmlns:a16="http://schemas.microsoft.com/office/drawing/2014/main" id="{0F66EAC7-0110-87E8-6075-D03A859142A2}"/>
              </a:ext>
              <a:ext uri="{C183D7F6-B498-43B3-948B-1728B52AA6E4}">
                <adec:decorative xmlns:adec="http://schemas.microsoft.com/office/drawing/2017/decorative" val="1"/>
              </a:ext>
            </a:extLst>
          </p:cNvPr>
          <p:cNvPicPr>
            <a:picLocks noChangeAspect="1" noChangeArrowheads="1"/>
          </p:cNvPicPr>
          <p:nvPr/>
        </p:nvPicPr>
        <p:blipFill>
          <a:blip r:embed="rId11">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61075" y="3072710"/>
            <a:ext cx="1500063" cy="151315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20">
            <a:extLst>
              <a:ext uri="{FF2B5EF4-FFF2-40B4-BE49-F238E27FC236}">
                <a16:creationId xmlns:a16="http://schemas.microsoft.com/office/drawing/2014/main" id="{CB0631E6-9153-AE69-1CAC-DE05D599C360}"/>
              </a:ext>
              <a:ext uri="{C183D7F6-B498-43B3-948B-1728B52AA6E4}">
                <adec:decorative xmlns:adec="http://schemas.microsoft.com/office/drawing/2017/decorative" val="1"/>
              </a:ext>
            </a:extLst>
          </p:cNvPr>
          <p:cNvPicPr>
            <a:picLocks noChangeAspect="1" noChangeArrowheads="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25608" y="3062814"/>
            <a:ext cx="1513151" cy="151315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2">
            <a:extLst>
              <a:ext uri="{FF2B5EF4-FFF2-40B4-BE49-F238E27FC236}">
                <a16:creationId xmlns:a16="http://schemas.microsoft.com/office/drawing/2014/main" id="{11215231-87D4-6555-392C-9A3A27CD8D4A}"/>
              </a:ext>
              <a:ext uri="{C183D7F6-B498-43B3-948B-1728B52AA6E4}">
                <adec:decorative xmlns:adec="http://schemas.microsoft.com/office/drawing/2017/decorative" val="1"/>
              </a:ext>
            </a:extLst>
          </p:cNvPr>
          <p:cNvPicPr>
            <a:picLocks noChangeAspect="1" noChangeArrowheads="1"/>
          </p:cNvPicPr>
          <p:nvPr/>
        </p:nvPicPr>
        <p:blipFill>
          <a:blip r:embed="rId1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51101" y="3052428"/>
            <a:ext cx="1493498" cy="154081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4" descr="Agenda 2030 tavoite numero 12 Vastuullista kuluttamista.">
            <a:extLst>
              <a:ext uri="{FF2B5EF4-FFF2-40B4-BE49-F238E27FC236}">
                <a16:creationId xmlns:a16="http://schemas.microsoft.com/office/drawing/2014/main" id="{4E5FCC0C-F9CA-CD79-B411-AED989735DB2}"/>
              </a:ext>
              <a:ext uri="{C183D7F6-B498-43B3-948B-1728B52AA6E4}">
                <adec:decorative xmlns:adec="http://schemas.microsoft.com/office/drawing/2017/decorative" val="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01119" y="3051778"/>
            <a:ext cx="1493499" cy="156773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26">
            <a:extLst>
              <a:ext uri="{FF2B5EF4-FFF2-40B4-BE49-F238E27FC236}">
                <a16:creationId xmlns:a16="http://schemas.microsoft.com/office/drawing/2014/main" id="{3C4EFAE2-AD31-0E97-CCB4-2A473F23822F}"/>
              </a:ext>
              <a:ext uri="{C183D7F6-B498-43B3-948B-1728B52AA6E4}">
                <adec:decorative xmlns:adec="http://schemas.microsoft.com/office/drawing/2017/decorative" val="1"/>
              </a:ext>
            </a:extLst>
          </p:cNvPr>
          <p:cNvPicPr>
            <a:picLocks noChangeAspect="1" noChangeArrowheads="1"/>
          </p:cNvPicPr>
          <p:nvPr/>
        </p:nvPicPr>
        <p:blipFill>
          <a:blip r:embed="rId1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7049" y="5028546"/>
            <a:ext cx="1490617" cy="149061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28">
            <a:extLst>
              <a:ext uri="{FF2B5EF4-FFF2-40B4-BE49-F238E27FC236}">
                <a16:creationId xmlns:a16="http://schemas.microsoft.com/office/drawing/2014/main" id="{2A7574E3-78FE-AC63-BCD9-ED7864322C5A}"/>
              </a:ext>
              <a:ext uri="{C183D7F6-B498-43B3-948B-1728B52AA6E4}">
                <adec:decorative xmlns:adec="http://schemas.microsoft.com/office/drawing/2017/decorative" val="1"/>
              </a:ext>
            </a:extLst>
          </p:cNvPr>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30868" y="5049763"/>
            <a:ext cx="1472755" cy="147275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30">
            <a:extLst>
              <a:ext uri="{FF2B5EF4-FFF2-40B4-BE49-F238E27FC236}">
                <a16:creationId xmlns:a16="http://schemas.microsoft.com/office/drawing/2014/main" id="{DBE1047E-5C72-C505-DB09-A81F3D23BA01}"/>
              </a:ext>
              <a:ext uri="{C183D7F6-B498-43B3-948B-1728B52AA6E4}">
                <adec:decorative xmlns:adec="http://schemas.microsoft.com/office/drawing/2017/decorative" val="1"/>
              </a:ext>
            </a:extLst>
          </p:cNvPr>
          <p:cNvPicPr>
            <a:picLocks noChangeAspect="1" noChangeArrowheads="1"/>
          </p:cNvPicPr>
          <p:nvPr/>
        </p:nvPicPr>
        <p:blipFill>
          <a:blip r:embed="rId1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72957" y="5061292"/>
            <a:ext cx="1490617" cy="149061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32">
            <a:extLst>
              <a:ext uri="{FF2B5EF4-FFF2-40B4-BE49-F238E27FC236}">
                <a16:creationId xmlns:a16="http://schemas.microsoft.com/office/drawing/2014/main" id="{62E5BC00-0EEB-7387-4C98-A9224ED3E759}"/>
              </a:ext>
              <a:ext uri="{C183D7F6-B498-43B3-948B-1728B52AA6E4}">
                <adec:decorative xmlns:adec="http://schemas.microsoft.com/office/drawing/2017/decorative" val="1"/>
              </a:ext>
            </a:extLst>
          </p:cNvPr>
          <p:cNvPicPr>
            <a:picLocks noChangeAspect="1" noChangeArrowheads="1"/>
          </p:cNvPicPr>
          <p:nvPr/>
        </p:nvPicPr>
        <p:blipFill>
          <a:blip r:embed="rId1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76127" y="5060745"/>
            <a:ext cx="1513151" cy="151315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34">
            <a:extLst>
              <a:ext uri="{FF2B5EF4-FFF2-40B4-BE49-F238E27FC236}">
                <a16:creationId xmlns:a16="http://schemas.microsoft.com/office/drawing/2014/main" id="{C63EE52C-3341-5A86-02E7-70FDF57133F5}"/>
              </a:ext>
              <a:ext uri="{C183D7F6-B498-43B3-948B-1728B52AA6E4}">
                <adec:decorative xmlns:adec="http://schemas.microsoft.com/office/drawing/2017/decorative" val="1"/>
              </a:ext>
            </a:extLst>
          </p:cNvPr>
          <p:cNvPicPr>
            <a:picLocks noChangeAspect="1" noChangeArrowheads="1"/>
          </p:cNvPicPr>
          <p:nvPr/>
        </p:nvPicPr>
        <p:blipFill>
          <a:blip r:embed="rId1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78326" y="5061219"/>
            <a:ext cx="1493585" cy="149358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2358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BC93D-C243-A815-9392-3CB0885BC335}"/>
              </a:ext>
            </a:extLst>
          </p:cNvPr>
          <p:cNvSpPr txBox="1">
            <a:spLocks noGrp="1"/>
          </p:cNvSpPr>
          <p:nvPr>
            <p:ph type="title" idx="4294967295"/>
          </p:nvPr>
        </p:nvSpPr>
        <p:spPr>
          <a:xfrm>
            <a:off x="837874" y="1698906"/>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rgbClr val="262728"/>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rgbClr val="FFFFFF"/>
                </a:solidFill>
                <a:effectLst/>
                <a:uLnTx/>
                <a:uFillTx/>
                <a:latin typeface="Calibri" panose="020F0502020204030204"/>
                <a:ea typeface="+mj-ea"/>
                <a:cs typeface="+mj-cs"/>
              </a:rPr>
              <a:t>Johdanto</a:t>
            </a:r>
          </a:p>
        </p:txBody>
      </p:sp>
      <p:sp>
        <p:nvSpPr>
          <p:cNvPr id="3" name="Content Placeholder 2">
            <a:extLst>
              <a:ext uri="{FF2B5EF4-FFF2-40B4-BE49-F238E27FC236}">
                <a16:creationId xmlns:a16="http://schemas.microsoft.com/office/drawing/2014/main" id="{FCBAD006-228E-623A-E2EB-2153F291D624}"/>
              </a:ext>
              <a:ext uri="{C183D7F6-B498-43B3-948B-1728B52AA6E4}">
                <adec:decorative xmlns:adec="http://schemas.microsoft.com/office/drawing/2017/decorative" val="1"/>
              </a:ext>
            </a:extLst>
          </p:cNvPr>
          <p:cNvSpPr txBox="1">
            <a:spLocks/>
          </p:cNvSpPr>
          <p:nvPr/>
        </p:nvSpPr>
        <p:spPr>
          <a:xfrm>
            <a:off x="685389" y="2116137"/>
            <a:ext cx="10515600" cy="4376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3200" b="0" i="0" u="none" strike="noStrike" kern="1200" cap="none" spc="0" normalizeH="0" baseline="0" noProof="0">
              <a:ln>
                <a:noFill/>
              </a:ln>
              <a:solidFill>
                <a:srgbClr val="393A3C">
                  <a:lumMod val="50000"/>
                </a:srgbClr>
              </a:solidFill>
              <a:effectLst/>
              <a:uLnTx/>
              <a:uFillTx/>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6" name="Tekstiruutu 15">
            <a:extLst>
              <a:ext uri="{FF2B5EF4-FFF2-40B4-BE49-F238E27FC236}">
                <a16:creationId xmlns:a16="http://schemas.microsoft.com/office/drawing/2014/main" id="{0D6CC482-F623-2854-3983-1D3E85DD017B}"/>
              </a:ext>
            </a:extLst>
          </p:cNvPr>
          <p:cNvSpPr txBox="1"/>
          <p:nvPr/>
        </p:nvSpPr>
        <p:spPr>
          <a:xfrm>
            <a:off x="837873" y="2818618"/>
            <a:ext cx="10515600" cy="1569660"/>
          </a:xfrm>
          <a:prstGeom prst="rect">
            <a:avLst/>
          </a:prstGeom>
          <a:noFill/>
        </p:spPr>
        <p:txBody>
          <a:bodyPr wrap="square" lIns="91440" tIns="45720" rIns="91440" bIns="45720" rtlCol="0" anchor="t">
            <a:spAutoFit/>
          </a:bodyPr>
          <a:lstStyle/>
          <a:p>
            <a:pPr>
              <a:defRPr/>
            </a:pPr>
            <a:r>
              <a:rPr kumimoji="0" lang="fi-FI" sz="3200" b="0" i="0" u="none" strike="noStrike" kern="1200" cap="none" spc="0" normalizeH="0" baseline="0" noProof="0" dirty="0">
                <a:ln>
                  <a:noFill/>
                </a:ln>
                <a:solidFill>
                  <a:srgbClr val="FFFFFF"/>
                </a:solidFill>
                <a:effectLst/>
                <a:uLnTx/>
                <a:uFillTx/>
                <a:latin typeface="Calibri" panose="020F0502020204030204"/>
                <a:ea typeface="+mn-ea"/>
                <a:cs typeface="+mn-cs"/>
              </a:rPr>
              <a:t>Miksi tämä aihe?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FFFFFF"/>
                </a:solidFill>
                <a:effectLst/>
                <a:uLnTx/>
                <a:uFillTx/>
                <a:latin typeface="Calibri" panose="020F0502020204030204"/>
                <a:ea typeface="+mn-ea"/>
                <a:cs typeface="+mn-cs"/>
              </a:rPr>
              <a:t>Mitä vastuullisuusviestintä on?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200" dirty="0">
                <a:solidFill>
                  <a:srgbClr val="FFFFFF"/>
                </a:solidFill>
                <a:latin typeface="Calibri" panose="020F0502020204030204"/>
              </a:rPr>
              <a:t>Missä sinä voit nähdä vastuullisuusviestintää?</a:t>
            </a:r>
          </a:p>
        </p:txBody>
      </p:sp>
      <p:cxnSp>
        <p:nvCxnSpPr>
          <p:cNvPr id="6" name="Suora yhdysviiva 6">
            <a:extLst>
              <a:ext uri="{FF2B5EF4-FFF2-40B4-BE49-F238E27FC236}">
                <a16:creationId xmlns:a16="http://schemas.microsoft.com/office/drawing/2014/main" id="{57501170-467B-255A-B4E6-15DB2BF51F4C}"/>
              </a:ext>
              <a:ext uri="{C183D7F6-B498-43B3-948B-1728B52AA6E4}">
                <adec:decorative xmlns:adec="http://schemas.microsoft.com/office/drawing/2017/decorative" val="1"/>
              </a:ext>
            </a:extLst>
          </p:cNvPr>
          <p:cNvCxnSpPr>
            <a:cxnSpLocks/>
          </p:cNvCxnSpPr>
          <p:nvPr/>
        </p:nvCxnSpPr>
        <p:spPr>
          <a:xfrm>
            <a:off x="918391" y="2615763"/>
            <a:ext cx="97613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888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591CD-E6BC-B5A3-4D3C-CD0A45C31F22}"/>
              </a:ext>
            </a:extLst>
          </p:cNvPr>
          <p:cNvSpPr>
            <a:spLocks noGrp="1"/>
          </p:cNvSpPr>
          <p:nvPr>
            <p:ph type="title"/>
          </p:nvPr>
        </p:nvSpPr>
        <p:spPr/>
        <p:txBody>
          <a:bodyPr>
            <a:normAutofit/>
          </a:bodyPr>
          <a:lstStyle/>
          <a:p>
            <a:r>
              <a:rPr lang="fi-FI" dirty="0"/>
              <a:t>Miksi on tärkeää osata tulkita yritysten vastuullisuusviestintää?</a:t>
            </a:r>
          </a:p>
        </p:txBody>
      </p:sp>
      <p:sp>
        <p:nvSpPr>
          <p:cNvPr id="3" name="Text Placeholder 2">
            <a:extLst>
              <a:ext uri="{FF2B5EF4-FFF2-40B4-BE49-F238E27FC236}">
                <a16:creationId xmlns:a16="http://schemas.microsoft.com/office/drawing/2014/main" id="{8C9E0473-3AA7-EC40-BEF6-5A4C0DCC6B17}"/>
              </a:ext>
            </a:extLst>
          </p:cNvPr>
          <p:cNvSpPr>
            <a:spLocks noGrp="1"/>
          </p:cNvSpPr>
          <p:nvPr>
            <p:ph type="body" sz="quarter" idx="10"/>
          </p:nvPr>
        </p:nvSpPr>
        <p:spPr/>
        <p:txBody>
          <a:bodyPr>
            <a:normAutofit fontScale="85000" lnSpcReduction="20000"/>
          </a:bodyPr>
          <a:lstStyle/>
          <a:p>
            <a:pPr marL="457200" indent="-457200">
              <a:buFont typeface="Arial" panose="020B0604020202020204" pitchFamily="34" charset="0"/>
              <a:buChar char="•"/>
            </a:pPr>
            <a:r>
              <a:rPr lang="fi-FI" dirty="0"/>
              <a:t>Yritysten vastuullisuuteen sisältyy paljon erilaisia ympäristöön, ihmisiin ja talouteen liittyviä asioita, ja eri yritykset keskittyvät eri asioihin.</a:t>
            </a:r>
          </a:p>
          <a:p>
            <a:pPr marL="914400" lvl="1" indent="-457200">
              <a:buFont typeface="Arial" panose="020B0604020202020204" pitchFamily="34" charset="0"/>
              <a:buChar char="•"/>
            </a:pPr>
            <a:r>
              <a:rPr lang="fi-FI" dirty="0"/>
              <a:t>Esim. ilmastonmuutos ja luonnonvarojen kuluttaminen, työntekijöiden hyvinvointi ja työturvallisuus, …</a:t>
            </a:r>
          </a:p>
          <a:p>
            <a:pPr marL="457200" indent="-457200">
              <a:buFont typeface="Arial" panose="020B0604020202020204" pitchFamily="34" charset="0"/>
              <a:buChar char="•"/>
            </a:pPr>
            <a:r>
              <a:rPr lang="fi-FI" dirty="0"/>
              <a:t>Tämän takia ei ole ihan helppoa sanoa, mikä yritys on vastuullisempi kuin toinen.</a:t>
            </a:r>
          </a:p>
          <a:p>
            <a:pPr marL="457200" indent="-457200">
              <a:buFont typeface="Arial" panose="020B0604020202020204" pitchFamily="34" charset="0"/>
              <a:buChar char="•"/>
            </a:pPr>
            <a:r>
              <a:rPr lang="fi-FI" dirty="0"/>
              <a:t>Lisäksi jotkut yritykset esittävät olevansa ympäristöystävällisempiä kuin todellisuudessa ovatkaan. Tämä on </a:t>
            </a:r>
            <a:r>
              <a:rPr lang="fi-FI" b="1" dirty="0"/>
              <a:t>viherpesua</a:t>
            </a:r>
            <a:r>
              <a:rPr lang="fi-FI" dirty="0"/>
              <a:t>.</a:t>
            </a:r>
          </a:p>
          <a:p>
            <a:pPr marL="457200" indent="-457200">
              <a:buFont typeface="Arial" panose="020B0604020202020204" pitchFamily="34" charset="0"/>
              <a:buChar char="•"/>
            </a:pPr>
            <a:r>
              <a:rPr lang="fi-FI" dirty="0"/>
              <a:t>Jos osaat erottaa hyvän vastuullisuusviestinnän ja viherpesun toisistaan, voit ostaa sellaisilta yrityksiltä jotka oikeasti haluavat tehdä hyvää.</a:t>
            </a:r>
          </a:p>
        </p:txBody>
      </p:sp>
    </p:spTree>
    <p:extLst>
      <p:ext uri="{BB962C8B-B14F-4D97-AF65-F5344CB8AC3E}">
        <p14:creationId xmlns:p14="http://schemas.microsoft.com/office/powerpoint/2010/main" val="3106199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ED884-48CC-451C-AC5C-A65077536FEA}"/>
              </a:ext>
            </a:extLst>
          </p:cNvPr>
          <p:cNvSpPr>
            <a:spLocks noGrp="1"/>
          </p:cNvSpPr>
          <p:nvPr>
            <p:ph type="title"/>
          </p:nvPr>
        </p:nvSpPr>
        <p:spPr>
          <a:xfrm>
            <a:off x="838199" y="365125"/>
            <a:ext cx="11226553" cy="1325563"/>
          </a:xfrm>
        </p:spPr>
        <p:txBody>
          <a:bodyPr/>
          <a:lstStyle/>
          <a:p>
            <a:r>
              <a:rPr lang="fi-FI" dirty="0"/>
              <a:t>Mitä vastuullisuusviestintä on?</a:t>
            </a:r>
          </a:p>
        </p:txBody>
      </p:sp>
      <p:sp>
        <p:nvSpPr>
          <p:cNvPr id="3" name="Text Placeholder 2">
            <a:extLst>
              <a:ext uri="{FF2B5EF4-FFF2-40B4-BE49-F238E27FC236}">
                <a16:creationId xmlns:a16="http://schemas.microsoft.com/office/drawing/2014/main" id="{A978C23B-D62D-40B9-9059-8D3B2D33920D}"/>
              </a:ext>
            </a:extLst>
          </p:cNvPr>
          <p:cNvSpPr>
            <a:spLocks noGrp="1"/>
          </p:cNvSpPr>
          <p:nvPr>
            <p:ph type="body" sz="quarter" idx="10"/>
          </p:nvPr>
        </p:nvSpPr>
        <p:spPr/>
        <p:txBody>
          <a:bodyPr vert="horz" lIns="91440" tIns="45720" rIns="91440" bIns="45720" rtlCol="0" anchor="t">
            <a:normAutofit lnSpcReduction="10000"/>
          </a:bodyPr>
          <a:lstStyle/>
          <a:p>
            <a:pPr marL="457200" indent="-457200">
              <a:buFont typeface="Arial"/>
              <a:buChar char="•"/>
            </a:pPr>
            <a:r>
              <a:rPr lang="fi-FI" dirty="0">
                <a:ea typeface="Open Sans Light"/>
                <a:cs typeface="Open Sans Light"/>
              </a:rPr>
              <a:t>Kaikkea viestintää, jossa kerrotaan yrityksen toiminnan, tuotteen tai palvelun vastuullisuudesta.</a:t>
            </a:r>
          </a:p>
          <a:p>
            <a:pPr marL="914400" lvl="1" indent="-457200">
              <a:buFont typeface="Arial"/>
              <a:buChar char="•"/>
            </a:pPr>
            <a:r>
              <a:rPr lang="fi-FI" dirty="0">
                <a:ea typeface="Open Sans Light"/>
                <a:cs typeface="Open Sans Light"/>
              </a:rPr>
              <a:t>Tuotepakkaukset, verkkosivut, some, mainokset, yritysten tilat, …</a:t>
            </a:r>
          </a:p>
          <a:p>
            <a:pPr marL="457200" indent="-457200">
              <a:buFont typeface="Arial"/>
              <a:buChar char="•"/>
            </a:pPr>
            <a:r>
              <a:rPr lang="fi-FI" dirty="0">
                <a:ea typeface="Open Sans Light"/>
                <a:cs typeface="Open Sans Light"/>
              </a:rPr>
              <a:t>Yrityksen vastuullisuus voi liittyä esimerkiksi</a:t>
            </a:r>
          </a:p>
          <a:p>
            <a:pPr marL="914400" lvl="1" indent="-457200">
              <a:buFont typeface="Arial"/>
              <a:buChar char="•"/>
            </a:pPr>
            <a:r>
              <a:rPr lang="fi-FI" dirty="0">
                <a:ea typeface="Open Sans Light"/>
                <a:cs typeface="Open Sans Light"/>
              </a:rPr>
              <a:t>Ympäristöystävällisten raaka-aineiden käyttämiseen</a:t>
            </a:r>
          </a:p>
          <a:p>
            <a:pPr marL="914400" lvl="1" indent="-457200">
              <a:buFont typeface="Arial"/>
              <a:buChar char="•"/>
            </a:pPr>
            <a:r>
              <a:rPr lang="fi-FI" dirty="0">
                <a:ea typeface="Open Sans Light"/>
                <a:cs typeface="Open Sans Light"/>
              </a:rPr>
              <a:t>Energian- ja veden säästämiseen</a:t>
            </a:r>
          </a:p>
          <a:p>
            <a:pPr marL="914400" lvl="1" indent="-457200">
              <a:buFont typeface="Arial"/>
              <a:buChar char="•"/>
            </a:pPr>
            <a:r>
              <a:rPr lang="fi-FI" dirty="0">
                <a:ea typeface="Open Sans Light"/>
                <a:cs typeface="Open Sans Light"/>
              </a:rPr>
              <a:t>Työntekijöiden hyvinvointiin</a:t>
            </a:r>
          </a:p>
          <a:p>
            <a:pPr marL="914400" lvl="1" indent="-457200">
              <a:buFont typeface="Arial"/>
              <a:buChar char="•"/>
            </a:pPr>
            <a:r>
              <a:rPr lang="fi-FI" dirty="0">
                <a:ea typeface="Open Sans Light"/>
                <a:cs typeface="Open Sans Light"/>
              </a:rPr>
              <a:t>Uusiokäyttöön ja kierrättämiseen</a:t>
            </a:r>
          </a:p>
          <a:p>
            <a:pPr marL="914400" lvl="1" indent="-457200">
              <a:buFont typeface="Arial"/>
              <a:buChar char="•"/>
            </a:pPr>
            <a:r>
              <a:rPr lang="fi-FI" dirty="0">
                <a:ea typeface="Open Sans Light"/>
                <a:cs typeface="Open Sans Light"/>
              </a:rPr>
              <a:t>Liikkumiseen ja tavaroiden kuljetukseen</a:t>
            </a:r>
          </a:p>
        </p:txBody>
      </p:sp>
    </p:spTree>
    <p:extLst>
      <p:ext uri="{BB962C8B-B14F-4D97-AF65-F5344CB8AC3E}">
        <p14:creationId xmlns:p14="http://schemas.microsoft.com/office/powerpoint/2010/main" val="2228503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DA24C-2EC2-88B3-9560-D39D8AB9D3FE}"/>
              </a:ext>
            </a:extLst>
          </p:cNvPr>
          <p:cNvSpPr>
            <a:spLocks noGrp="1"/>
          </p:cNvSpPr>
          <p:nvPr>
            <p:ph type="title"/>
          </p:nvPr>
        </p:nvSpPr>
        <p:spPr/>
        <p:txBody>
          <a:bodyPr/>
          <a:lstStyle/>
          <a:p>
            <a:r>
              <a:rPr lang="fi-FI" dirty="0"/>
              <a:t>Esimerkki:</a:t>
            </a:r>
          </a:p>
        </p:txBody>
      </p:sp>
      <p:pic>
        <p:nvPicPr>
          <p:cNvPr id="7" name="Picture 6" descr="Valokuva Elovena-kaurahiutalepaketin etupuolesta. Paketissa lukee mm. &quot;hiilineutraalisti valmistettu&quot;">
            <a:extLst>
              <a:ext uri="{FF2B5EF4-FFF2-40B4-BE49-F238E27FC236}">
                <a16:creationId xmlns:a16="http://schemas.microsoft.com/office/drawing/2014/main" id="{68482883-19BF-271A-05F5-65E6B4231AF2}"/>
              </a:ext>
            </a:extLst>
          </p:cNvPr>
          <p:cNvPicPr>
            <a:picLocks noChangeAspect="1"/>
          </p:cNvPicPr>
          <p:nvPr/>
        </p:nvPicPr>
        <p:blipFill rotWithShape="1">
          <a:blip r:embed="rId3"/>
          <a:srcRect l="6250" t="5936" b="6165"/>
          <a:stretch/>
        </p:blipFill>
        <p:spPr>
          <a:xfrm rot="5400000">
            <a:off x="3276908" y="1057380"/>
            <a:ext cx="6095381" cy="4286249"/>
          </a:xfrm>
          <a:prstGeom prst="rect">
            <a:avLst/>
          </a:prstGeom>
        </p:spPr>
      </p:pic>
      <p:pic>
        <p:nvPicPr>
          <p:cNvPr id="9" name="Picture 8" descr="Valokuva Elovena-kaurahiutalepaketin kyljestä. Paketissa kerrotaan mm. tuotteen hiilijalanjälki.">
            <a:extLst>
              <a:ext uri="{FF2B5EF4-FFF2-40B4-BE49-F238E27FC236}">
                <a16:creationId xmlns:a16="http://schemas.microsoft.com/office/drawing/2014/main" id="{B74DB1AF-168F-42BB-BD17-7B79D6457484}"/>
              </a:ext>
            </a:extLst>
          </p:cNvPr>
          <p:cNvPicPr>
            <a:picLocks noChangeAspect="1"/>
          </p:cNvPicPr>
          <p:nvPr/>
        </p:nvPicPr>
        <p:blipFill rotWithShape="1">
          <a:blip r:embed="rId4"/>
          <a:srcRect t="24044" r="2116" b="21869"/>
          <a:stretch/>
        </p:blipFill>
        <p:spPr>
          <a:xfrm rot="5400000">
            <a:off x="6979647" y="1936165"/>
            <a:ext cx="6090828" cy="2524126"/>
          </a:xfrm>
          <a:prstGeom prst="rect">
            <a:avLst/>
          </a:prstGeom>
        </p:spPr>
      </p:pic>
      <p:sp>
        <p:nvSpPr>
          <p:cNvPr id="3" name="Oval 2">
            <a:extLst>
              <a:ext uri="{FF2B5EF4-FFF2-40B4-BE49-F238E27FC236}">
                <a16:creationId xmlns:a16="http://schemas.microsoft.com/office/drawing/2014/main" id="{C0E8A59A-5CAF-C480-1FB7-27413F8801AC}"/>
              </a:ext>
              <a:ext uri="{C183D7F6-B498-43B3-948B-1728B52AA6E4}">
                <adec:decorative xmlns:adec="http://schemas.microsoft.com/office/drawing/2017/decorative" val="1"/>
              </a:ext>
            </a:extLst>
          </p:cNvPr>
          <p:cNvSpPr/>
          <p:nvPr/>
        </p:nvSpPr>
        <p:spPr>
          <a:xfrm>
            <a:off x="4181474" y="3429000"/>
            <a:ext cx="2013264" cy="730876"/>
          </a:xfrm>
          <a:prstGeom prst="ellipse">
            <a:avLst/>
          </a:prstGeom>
          <a:noFill/>
          <a:ln w="28575">
            <a:solidFill>
              <a:srgbClr val="FF0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51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ED884-48CC-451C-AC5C-A65077536FEA}"/>
              </a:ext>
            </a:extLst>
          </p:cNvPr>
          <p:cNvSpPr>
            <a:spLocks noGrp="1"/>
          </p:cNvSpPr>
          <p:nvPr>
            <p:ph type="title"/>
          </p:nvPr>
        </p:nvSpPr>
        <p:spPr>
          <a:xfrm>
            <a:off x="838199" y="365125"/>
            <a:ext cx="11226553" cy="1325563"/>
          </a:xfrm>
        </p:spPr>
        <p:txBody>
          <a:bodyPr/>
          <a:lstStyle/>
          <a:p>
            <a:r>
              <a:rPr lang="fi-FI" dirty="0"/>
              <a:t>Miksi yritykset tekevät vastuullisuusviestintää?</a:t>
            </a:r>
          </a:p>
        </p:txBody>
      </p:sp>
      <p:sp>
        <p:nvSpPr>
          <p:cNvPr id="3" name="Text Placeholder 2">
            <a:extLst>
              <a:ext uri="{FF2B5EF4-FFF2-40B4-BE49-F238E27FC236}">
                <a16:creationId xmlns:a16="http://schemas.microsoft.com/office/drawing/2014/main" id="{A978C23B-D62D-40B9-9059-8D3B2D33920D}"/>
              </a:ext>
            </a:extLst>
          </p:cNvPr>
          <p:cNvSpPr>
            <a:spLocks noGrp="1"/>
          </p:cNvSpPr>
          <p:nvPr>
            <p:ph type="body" sz="quarter" idx="10"/>
          </p:nvPr>
        </p:nvSpPr>
        <p:spPr/>
        <p:txBody>
          <a:bodyPr vert="horz" lIns="91440" tIns="45720" rIns="91440" bIns="45720" rtlCol="0" anchor="t">
            <a:normAutofit/>
          </a:bodyPr>
          <a:lstStyle/>
          <a:p>
            <a:pPr marL="457200" indent="-457200">
              <a:buFont typeface="Arial"/>
              <a:buChar char="•"/>
            </a:pPr>
            <a:r>
              <a:rPr lang="fi-FI" dirty="0">
                <a:ea typeface="Open Sans Light"/>
                <a:cs typeface="Open Sans Light"/>
              </a:rPr>
              <a:t>Rakennetaan yritykselle hyvää mainetta, osoitetaan että yritys on mukana kestävän kehityksen edistämisessä	</a:t>
            </a:r>
          </a:p>
          <a:p>
            <a:pPr marL="914400" lvl="1" indent="-457200">
              <a:buFont typeface="Arial"/>
              <a:buChar char="•"/>
            </a:pPr>
            <a:r>
              <a:rPr lang="fi-FI" dirty="0">
                <a:ea typeface="Open Sans Light"/>
                <a:cs typeface="Open Sans Light"/>
              </a:rPr>
              <a:t>Kohteena kuluttajat, työntekijät, rahoittajat, kilpailijat</a:t>
            </a:r>
          </a:p>
          <a:p>
            <a:pPr marL="457200" indent="-457200">
              <a:buFont typeface="Arial"/>
              <a:buChar char="•"/>
            </a:pPr>
            <a:r>
              <a:rPr lang="fi-FI" dirty="0">
                <a:ea typeface="Open Sans Light"/>
                <a:cs typeface="Open Sans Light"/>
              </a:rPr>
              <a:t>Vastataan nykyisten asiakkaiden odotuksiin ja hankitaan uusia asiakkaita, pyritään erottautumaan</a:t>
            </a:r>
          </a:p>
          <a:p>
            <a:pPr marL="457200" indent="-457200">
              <a:buFont typeface="Arial"/>
              <a:buChar char="•"/>
            </a:pPr>
            <a:r>
              <a:rPr lang="fi-FI" dirty="0">
                <a:ea typeface="Open Sans Light"/>
                <a:cs typeface="Open Sans Light"/>
              </a:rPr>
              <a:t>Kannustetaan muitakin yrityksiä toimimaan vastuullisemmin</a:t>
            </a:r>
          </a:p>
        </p:txBody>
      </p:sp>
    </p:spTree>
    <p:extLst>
      <p:ext uri="{BB962C8B-B14F-4D97-AF65-F5344CB8AC3E}">
        <p14:creationId xmlns:p14="http://schemas.microsoft.com/office/powerpoint/2010/main" val="3098088037"/>
      </p:ext>
    </p:extLst>
  </p:cSld>
  <p:clrMapOvr>
    <a:masterClrMapping/>
  </p:clrMapOvr>
</p:sld>
</file>

<file path=ppt/theme/theme1.xml><?xml version="1.0" encoding="utf-8"?>
<a:theme xmlns:a="http://schemas.openxmlformats.org/drawingml/2006/main" name="1_Mukautettu suunnittelumalli">
  <a:themeElements>
    <a:clrScheme name="Polku-teema">
      <a:dk1>
        <a:srgbClr val="393A3C"/>
      </a:dk1>
      <a:lt1>
        <a:srgbClr val="FFFFFF"/>
      </a:lt1>
      <a:dk2>
        <a:srgbClr val="132658"/>
      </a:dk2>
      <a:lt2>
        <a:srgbClr val="9B9C9F"/>
      </a:lt2>
      <a:accent1>
        <a:srgbClr val="FF007B"/>
      </a:accent1>
      <a:accent2>
        <a:srgbClr val="FFE047"/>
      </a:accent2>
      <a:accent3>
        <a:srgbClr val="132658"/>
      </a:accent3>
      <a:accent4>
        <a:srgbClr val="FF0000"/>
      </a:accent4>
      <a:accent5>
        <a:srgbClr val="9B9C9F"/>
      </a:accent5>
      <a:accent6>
        <a:srgbClr val="FFFFF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YO">
  <a:themeElements>
    <a:clrScheme name="JYO 2020">
      <a:dk1>
        <a:srgbClr val="000000"/>
      </a:dk1>
      <a:lt1>
        <a:sysClr val="window" lastClr="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JYO brand">
      <a:majorFont>
        <a:latin typeface="Ale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jyu.potx" id="{0DFE65F5-F1E1-403F-8A93-29D28E6C8532}" vid="{5D28690B-7111-41DF-9F1C-51C9F5A3512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8107539-3d8a-449e-a535-c91582e78a7d" xsi:nil="true"/>
    <lcf76f155ced4ddcb4097134ff3c332f xmlns="503b9d93-8403-4a46-a24c-0a6129fcdba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730070ADBF961541925812843A26F9DF" ma:contentTypeVersion="16" ma:contentTypeDescription="Luo uusi asiakirja." ma:contentTypeScope="" ma:versionID="4a22706a16ba29488347010baea209b8">
  <xsd:schema xmlns:xsd="http://www.w3.org/2001/XMLSchema" xmlns:xs="http://www.w3.org/2001/XMLSchema" xmlns:p="http://schemas.microsoft.com/office/2006/metadata/properties" xmlns:ns2="503b9d93-8403-4a46-a24c-0a6129fcdba3" xmlns:ns3="28107539-3d8a-449e-a535-c91582e78a7d" targetNamespace="http://schemas.microsoft.com/office/2006/metadata/properties" ma:root="true" ma:fieldsID="96ced80a4c7f77c99013c7192fbbb39d" ns2:_="" ns3:_="">
    <xsd:import namespace="503b9d93-8403-4a46-a24c-0a6129fcdba3"/>
    <xsd:import namespace="28107539-3d8a-449e-a535-c91582e78a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3b9d93-8403-4a46-a24c-0a6129fcdb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ba830b52-6d58-45b3-9899-c4752b5a1b5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107539-3d8a-449e-a535-c91582e78a7d" elementFormDefault="qualified">
    <xsd:import namespace="http://schemas.microsoft.com/office/2006/documentManagement/types"/>
    <xsd:import namespace="http://schemas.microsoft.com/office/infopath/2007/PartnerControls"/>
    <xsd:element name="SharedWithUsers" ma:index="17"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Jakamisen tiedot" ma:internalName="SharedWithDetails" ma:readOnly="true">
      <xsd:simpleType>
        <xsd:restriction base="dms:Note">
          <xsd:maxLength value="255"/>
        </xsd:restriction>
      </xsd:simpleType>
    </xsd:element>
    <xsd:element name="TaxCatchAll" ma:index="22" nillable="true" ma:displayName="Taxonomy Catch All Column" ma:hidden="true" ma:list="{05661c62-8036-41d3-af5d-058d2083e07c}" ma:internalName="TaxCatchAll" ma:showField="CatchAllData" ma:web="28107539-3d8a-449e-a535-c91582e78a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BC93C4-2553-4FCD-9AEF-A5B16EAE70FC}">
  <ds:schemaRefs>
    <ds:schemaRef ds:uri="28107539-3d8a-449e-a535-c91582e78a7d"/>
    <ds:schemaRef ds:uri="http://schemas.microsoft.com/office/2006/metadata/properties"/>
    <ds:schemaRef ds:uri="503b9d93-8403-4a46-a24c-0a6129fcdba3"/>
    <ds:schemaRef ds:uri="http://purl.org/dc/dcmitype/"/>
    <ds:schemaRef ds:uri="http://schemas.openxmlformats.org/package/2006/metadata/core-properties"/>
    <ds:schemaRef ds:uri="http://www.w3.org/XML/1998/namespace"/>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7AFB9775-C465-45E9-BD66-9DA8CF26A522}">
  <ds:schemaRefs>
    <ds:schemaRef ds:uri="http://schemas.microsoft.com/sharepoint/v3/contenttype/forms"/>
  </ds:schemaRefs>
</ds:datastoreItem>
</file>

<file path=customXml/itemProps3.xml><?xml version="1.0" encoding="utf-8"?>
<ds:datastoreItem xmlns:ds="http://schemas.openxmlformats.org/officeDocument/2006/customXml" ds:itemID="{55A1E218-65DF-4CD5-8ECF-E385FCBCC79E}">
  <ds:schemaRefs>
    <ds:schemaRef ds:uri="28107539-3d8a-449e-a535-c91582e78a7d"/>
    <ds:schemaRef ds:uri="503b9d93-8403-4a46-a24c-0a6129fcdb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768</TotalTime>
  <Words>2203</Words>
  <Application>Microsoft Office PowerPoint</Application>
  <PresentationFormat>Laajakuva</PresentationFormat>
  <Paragraphs>214</Paragraphs>
  <Slides>34</Slides>
  <Notes>32</Notes>
  <HiddenSlides>0</HiddenSlides>
  <MMClips>0</MMClips>
  <ScaleCrop>false</ScaleCrop>
  <HeadingPairs>
    <vt:vector size="4" baseType="variant">
      <vt:variant>
        <vt:lpstr>Teema</vt:lpstr>
      </vt:variant>
      <vt:variant>
        <vt:i4>2</vt:i4>
      </vt:variant>
      <vt:variant>
        <vt:lpstr>Dian otsikot</vt:lpstr>
      </vt:variant>
      <vt:variant>
        <vt:i4>34</vt:i4>
      </vt:variant>
    </vt:vector>
  </HeadingPairs>
  <TitlesOfParts>
    <vt:vector size="36" baseType="lpstr">
      <vt:lpstr>1_Mukautettu suunnittelumalli</vt:lpstr>
      <vt:lpstr>JYO</vt:lpstr>
      <vt:lpstr>Vastuullisuusviestintä ja viherpesun tunnistaminen</vt:lpstr>
      <vt:lpstr>Lisenssiehdot</vt:lpstr>
      <vt:lpstr>Yritysten vastuullisuusviestintä ja viherpesun tunnistaminen</vt:lpstr>
      <vt:lpstr>Agenda 2030 | Vastuullisuusviestintä</vt:lpstr>
      <vt:lpstr>Johdanto</vt:lpstr>
      <vt:lpstr>Miksi on tärkeää osata tulkita yritysten vastuullisuusviestintää?</vt:lpstr>
      <vt:lpstr>Mitä vastuullisuusviestintä on?</vt:lpstr>
      <vt:lpstr>Esimerkki:</vt:lpstr>
      <vt:lpstr>Miksi yritykset tekevät vastuullisuusviestintää?</vt:lpstr>
      <vt:lpstr>Missä sinä voit törmätä yritysten vastuullisuusviestintään?</vt:lpstr>
      <vt:lpstr>Tuotepakkauksissa</vt:lpstr>
      <vt:lpstr>Somessa</vt:lpstr>
      <vt:lpstr>Yritysten tiloissa</vt:lpstr>
      <vt:lpstr>Yritysten verkkosivuilla</vt:lpstr>
      <vt:lpstr>Mainostauluissa</vt:lpstr>
      <vt:lpstr>Tehtävä 1. Poimi videolta vastuullisuustekoja</vt:lpstr>
      <vt:lpstr>Miten arvioit, onko vastuullisuusviestintä hyvää? Osa 1</vt:lpstr>
      <vt:lpstr>Onko yritys kertonut konkreettisia tekoja?</vt:lpstr>
      <vt:lpstr>Esimerkki: Järvikylä (ruoantuotanto)</vt:lpstr>
      <vt:lpstr>Onko yritys keskittynyt tärkeimpiin asioihin?</vt:lpstr>
      <vt:lpstr>Esimerkki: Miniatyyli (tekstiiliala)</vt:lpstr>
      <vt:lpstr>Onko yritys huomioinut vastuullisuuden eri osa-alueet?</vt:lpstr>
      <vt:lpstr>Esimerkki: Keskisuomalainen (media-ala)</vt:lpstr>
      <vt:lpstr>Tehtävä 2a. Tutki vastuullisuusviestintää</vt:lpstr>
      <vt:lpstr>Miten arvioit, onko vastuullisuusviestintä hyvää? Osa 2</vt:lpstr>
      <vt:lpstr>Onko yrityksen viestintä ymmärrettävää?</vt:lpstr>
      <vt:lpstr>Esimerkki: Jymy (ruoantuotanto)</vt:lpstr>
      <vt:lpstr>Onko yritys tarjonnut kattavasti tietoa?</vt:lpstr>
      <vt:lpstr>Esimerkki: Riva Clothing (tekstiiliala)</vt:lpstr>
      <vt:lpstr>Onko yrityksen viestintä avointa?</vt:lpstr>
      <vt:lpstr>Esimerkki: Varusteleka (tekstiiliala)</vt:lpstr>
      <vt:lpstr>Tehtävä 2b. Tutki vastuullisuusviestintää</vt:lpstr>
      <vt:lpstr>Tehtävä 3. Tutustu yrityksen viestintään</vt:lpstr>
      <vt:lpstr>Yhteenveto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Lasse Eskola</dc:creator>
  <cp:lastModifiedBy>Alisa Aaltonen</cp:lastModifiedBy>
  <cp:revision>105</cp:revision>
  <dcterms:created xsi:type="dcterms:W3CDTF">2020-12-14T09:47:31Z</dcterms:created>
  <dcterms:modified xsi:type="dcterms:W3CDTF">2023-06-15T11:14:25Z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0x010100730070ADBF961541925812843A26F9DF</vt:lpwstr>
  </property>
  <property fmtid="{D5CDD505-2E9C-101B-9397-08002B2CF9AE}" pid="3" name="MediaServiceImageTags">
    <vt:lpwstr/>
  </property>
  <property fmtid="{D5CDD505-2E9C-101B-9397-08002B2CF9AE}" pid="4" name="MSIP_Label_1da9c32a-bfae-405a-8b24-7b98e9ab8c95_SiteId">
    <vt:lpwstr>d9b5edb3-7859-4978-89c3-cadf9e5176b7</vt:lpwstr>
  </property>
  <property fmtid="{D5CDD505-2E9C-101B-9397-08002B2CF9AE}" pid="5" name="MSIP_Label_1da9c32a-bfae-405a-8b24-7b98e9ab8c95_ContentBits">
    <vt:lpwstr>0</vt:lpwstr>
  </property>
  <property fmtid="{D5CDD505-2E9C-101B-9397-08002B2CF9AE}" pid="6" name="MSIP_Label_1da9c32a-bfae-405a-8b24-7b98e9ab8c95_Method">
    <vt:lpwstr>Standard</vt:lpwstr>
  </property>
  <property fmtid="{D5CDD505-2E9C-101B-9397-08002B2CF9AE}" pid="7" name="MSIP_Label_1da9c32a-bfae-405a-8b24-7b98e9ab8c95_ActionId">
    <vt:lpwstr>f9ffc751-3d84-4310-a20a-4a0198f7554d</vt:lpwstr>
  </property>
  <property fmtid="{D5CDD505-2E9C-101B-9397-08002B2CF9AE}" pid="8" name="MSIP_Label_1da9c32a-bfae-405a-8b24-7b98e9ab8c95_Name">
    <vt:lpwstr>Poke oletus</vt:lpwstr>
  </property>
  <property fmtid="{D5CDD505-2E9C-101B-9397-08002B2CF9AE}" pid="9" name="MSIP_Label_1da9c32a-bfae-405a-8b24-7b98e9ab8c95_Enabled">
    <vt:lpwstr>true</vt:lpwstr>
  </property>
  <property fmtid="{D5CDD505-2E9C-101B-9397-08002B2CF9AE}" pid="10" name="MSIP_Label_1da9c32a-bfae-405a-8b24-7b98e9ab8c95_SetDate">
    <vt:lpwstr>2023-03-24T07:46:50Z</vt:lpwstr>
  </property>
</Properties>
</file>