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12192000" cy="6858000"/>
  <p:notesSz cx="6800850" cy="99329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73" d="100"/>
          <a:sy n="73" d="100"/>
        </p:scale>
        <p:origin x="40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37D95-32F6-4079-A1A7-EB3CCB47BDED}" type="datetimeFigureOut">
              <a:rPr lang="nl-BE" smtClean="0"/>
              <a:t>24/05/2022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76A05-CB7F-4B39-8157-8DD739D6FB6B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75238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37D95-32F6-4079-A1A7-EB3CCB47BDED}" type="datetimeFigureOut">
              <a:rPr lang="nl-BE" smtClean="0"/>
              <a:t>24/05/2022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76A05-CB7F-4B39-8157-8DD739D6FB6B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834747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37D95-32F6-4079-A1A7-EB3CCB47BDED}" type="datetimeFigureOut">
              <a:rPr lang="nl-BE" smtClean="0"/>
              <a:t>24/05/2022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76A05-CB7F-4B39-8157-8DD739D6FB6B}" type="slidenum">
              <a:rPr lang="nl-BE" smtClean="0"/>
              <a:t>‹nr.›</a:t>
            </a:fld>
            <a:endParaRPr lang="nl-BE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566803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37D95-32F6-4079-A1A7-EB3CCB47BDED}" type="datetimeFigureOut">
              <a:rPr lang="nl-BE" smtClean="0"/>
              <a:t>24/05/2022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76A05-CB7F-4B39-8157-8DD739D6FB6B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56906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37D95-32F6-4079-A1A7-EB3CCB47BDED}" type="datetimeFigureOut">
              <a:rPr lang="nl-BE" smtClean="0"/>
              <a:t>24/05/2022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76A05-CB7F-4B39-8157-8DD739D6FB6B}" type="slidenum">
              <a:rPr lang="nl-BE" smtClean="0"/>
              <a:t>‹nr.›</a:t>
            </a:fld>
            <a:endParaRPr lang="nl-B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266764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37D95-32F6-4079-A1A7-EB3CCB47BDED}" type="datetimeFigureOut">
              <a:rPr lang="nl-BE" smtClean="0"/>
              <a:t>24/05/2022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76A05-CB7F-4B39-8157-8DD739D6FB6B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9642536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37D95-32F6-4079-A1A7-EB3CCB47BDED}" type="datetimeFigureOut">
              <a:rPr lang="nl-BE" smtClean="0"/>
              <a:t>24/05/2022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76A05-CB7F-4B39-8157-8DD739D6FB6B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6091082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37D95-32F6-4079-A1A7-EB3CCB47BDED}" type="datetimeFigureOut">
              <a:rPr lang="nl-BE" smtClean="0"/>
              <a:t>24/05/2022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76A05-CB7F-4B39-8157-8DD739D6FB6B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00370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37D95-32F6-4079-A1A7-EB3CCB47BDED}" type="datetimeFigureOut">
              <a:rPr lang="nl-BE" smtClean="0"/>
              <a:t>24/05/2022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76A05-CB7F-4B39-8157-8DD739D6FB6B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7663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37D95-32F6-4079-A1A7-EB3CCB47BDED}" type="datetimeFigureOut">
              <a:rPr lang="nl-BE" smtClean="0"/>
              <a:t>24/05/2022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76A05-CB7F-4B39-8157-8DD739D6FB6B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09831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37D95-32F6-4079-A1A7-EB3CCB47BDED}" type="datetimeFigureOut">
              <a:rPr lang="nl-BE" smtClean="0"/>
              <a:t>24/05/2022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76A05-CB7F-4B39-8157-8DD739D6FB6B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6359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37D95-32F6-4079-A1A7-EB3CCB47BDED}" type="datetimeFigureOut">
              <a:rPr lang="nl-BE" smtClean="0"/>
              <a:t>24/05/2022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76A05-CB7F-4B39-8157-8DD739D6FB6B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727555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37D95-32F6-4079-A1A7-EB3CCB47BDED}" type="datetimeFigureOut">
              <a:rPr lang="nl-BE" smtClean="0"/>
              <a:t>24/05/2022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76A05-CB7F-4B39-8157-8DD739D6FB6B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356417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37D95-32F6-4079-A1A7-EB3CCB47BDED}" type="datetimeFigureOut">
              <a:rPr lang="nl-BE" smtClean="0"/>
              <a:t>24/05/2022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76A05-CB7F-4B39-8157-8DD739D6FB6B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18119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37D95-32F6-4079-A1A7-EB3CCB47BDED}" type="datetimeFigureOut">
              <a:rPr lang="nl-BE" smtClean="0"/>
              <a:t>24/05/2022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76A05-CB7F-4B39-8157-8DD739D6FB6B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54629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37D95-32F6-4079-A1A7-EB3CCB47BDED}" type="datetimeFigureOut">
              <a:rPr lang="nl-BE" smtClean="0"/>
              <a:t>24/05/2022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76A05-CB7F-4B39-8157-8DD739D6FB6B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65777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37D95-32F6-4079-A1A7-EB3CCB47BDED}" type="datetimeFigureOut">
              <a:rPr lang="nl-BE" smtClean="0"/>
              <a:t>24/05/2022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0476A05-CB7F-4B39-8157-8DD739D6FB6B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27102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AF87C5-F21B-045F-EF12-016DC9666C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4948" y="467827"/>
            <a:ext cx="9426701" cy="1908265"/>
          </a:xfrm>
        </p:spPr>
        <p:txBody>
          <a:bodyPr/>
          <a:lstStyle/>
          <a:p>
            <a:pPr algn="ctr"/>
            <a:r>
              <a:rPr lang="nl-BE" sz="4800" dirty="0"/>
              <a:t>At </a:t>
            </a:r>
            <a:r>
              <a:rPr lang="nl-BE" sz="4800" dirty="0" err="1"/>
              <a:t>the</a:t>
            </a:r>
            <a:r>
              <a:rPr lang="nl-BE" sz="4800" dirty="0"/>
              <a:t> end of </a:t>
            </a:r>
            <a:r>
              <a:rPr lang="nl-BE" sz="4800" dirty="0" err="1"/>
              <a:t>the</a:t>
            </a:r>
            <a:r>
              <a:rPr lang="nl-BE" sz="4800" dirty="0"/>
              <a:t> project, </a:t>
            </a:r>
            <a:r>
              <a:rPr lang="nl-BE" sz="4800" dirty="0" err="1"/>
              <a:t>did</a:t>
            </a:r>
            <a:r>
              <a:rPr lang="nl-BE" sz="4800" dirty="0"/>
              <a:t> </a:t>
            </a:r>
            <a:r>
              <a:rPr lang="nl-BE" sz="4800" dirty="0" err="1"/>
              <a:t>you</a:t>
            </a:r>
            <a:r>
              <a:rPr lang="nl-BE" sz="4800" dirty="0"/>
              <a:t> </a:t>
            </a:r>
            <a:r>
              <a:rPr lang="nl-BE" sz="4800" dirty="0" err="1"/>
              <a:t>learn</a:t>
            </a:r>
            <a:r>
              <a:rPr lang="nl-BE" sz="4800" dirty="0"/>
              <a:t> new </a:t>
            </a:r>
            <a:r>
              <a:rPr lang="nl-BE" sz="4800" dirty="0" err="1"/>
              <a:t>thing</a:t>
            </a:r>
            <a:r>
              <a:rPr lang="nl-BE" sz="4800" dirty="0"/>
              <a:t> </a:t>
            </a:r>
            <a:r>
              <a:rPr lang="nl-BE" sz="4800" dirty="0" err="1"/>
              <a:t>about</a:t>
            </a:r>
            <a:r>
              <a:rPr lang="nl-BE" sz="4800" dirty="0"/>
              <a:t> </a:t>
            </a:r>
            <a:r>
              <a:rPr lang="nl-BE" sz="4800" dirty="0" err="1"/>
              <a:t>the</a:t>
            </a:r>
            <a:r>
              <a:rPr lang="nl-BE" sz="4800" dirty="0"/>
              <a:t> environment?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3C297ECF-D0B7-A054-9AC3-33A1C555C31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BE"/>
          </a:p>
        </p:txBody>
      </p:sp>
      <p:pic>
        <p:nvPicPr>
          <p:cNvPr id="1026" name="Picture 2" descr="Diagram met antwoorden op het Formulier. Titel van de vraag: Op het einde van het project, heb je da nieuwe dingen geleerd over het milieu?. Aantal antwoorden: 47 antwoorden.">
            <a:extLst>
              <a:ext uri="{FF2B5EF4-FFF2-40B4-BE49-F238E27FC236}">
                <a16:creationId xmlns:a16="http://schemas.microsoft.com/office/drawing/2014/main" id="{F23123CE-9A0C-33AA-E935-A2006CFE75D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71" t="23809" r="18772" b="9571"/>
          <a:stretch/>
        </p:blipFill>
        <p:spPr bwMode="auto">
          <a:xfrm>
            <a:off x="1507067" y="2773382"/>
            <a:ext cx="7919634" cy="3417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1703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7D3713-1BFB-B16F-F0D1-D1ED6BC1B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/>
              <a:t>Where</a:t>
            </a:r>
            <a:r>
              <a:rPr lang="nl-BE" dirty="0"/>
              <a:t> </a:t>
            </a:r>
            <a:r>
              <a:rPr lang="nl-BE" dirty="0" err="1"/>
              <a:t>you</a:t>
            </a:r>
            <a:r>
              <a:rPr lang="nl-BE" dirty="0"/>
              <a:t> </a:t>
            </a:r>
            <a:r>
              <a:rPr lang="nl-BE" dirty="0" err="1"/>
              <a:t>interested</a:t>
            </a:r>
            <a:r>
              <a:rPr lang="nl-BE" dirty="0"/>
              <a:t> in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carried</a:t>
            </a:r>
            <a:r>
              <a:rPr lang="nl-BE" dirty="0"/>
              <a:t> out </a:t>
            </a:r>
            <a:r>
              <a:rPr lang="nl-BE" dirty="0" err="1"/>
              <a:t>activities</a:t>
            </a:r>
            <a:r>
              <a:rPr lang="nl-BE" dirty="0"/>
              <a:t>?</a:t>
            </a:r>
          </a:p>
        </p:txBody>
      </p:sp>
      <p:pic>
        <p:nvPicPr>
          <p:cNvPr id="2050" name="Picture 2" descr="Diagram met antwoorden op het Formulier. Titel van de vraag: Was je geïnteresseerd in de activiteiten die we deden?. Aantal antwoorden: 47 antwoorden.">
            <a:extLst>
              <a:ext uri="{FF2B5EF4-FFF2-40B4-BE49-F238E27FC236}">
                <a16:creationId xmlns:a16="http://schemas.microsoft.com/office/drawing/2014/main" id="{BDC2BE06-C3FB-DE23-4DE7-EC83F952368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36" t="24450" r="20444" b="8279"/>
          <a:stretch/>
        </p:blipFill>
        <p:spPr bwMode="auto">
          <a:xfrm>
            <a:off x="923537" y="2293749"/>
            <a:ext cx="7334944" cy="3347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5402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F0F6C6-46D4-E491-FF3A-F1CDA76B5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92D050"/>
                </a:solidFill>
                <a:effectLst/>
                <a:latin typeface="Segoe UI Semibold" panose="020B0702040204020203" pitchFamily="34" charset="0"/>
              </a:rPr>
              <a:t>In which ways did you learn about the topics during this project?</a:t>
            </a:r>
            <a:endParaRPr lang="nl-BE" dirty="0">
              <a:solidFill>
                <a:srgbClr val="92D050"/>
              </a:solidFill>
            </a:endParaRPr>
          </a:p>
        </p:txBody>
      </p:sp>
      <p:pic>
        <p:nvPicPr>
          <p:cNvPr id="3074" name="Picture 2" descr="Diagram met antwoorden op het Formulier. Titel van de vraag: Op welke manier heb je geleerd over de verschillende onderwerpen tijdens dit project:. Aantal antwoorden: 47 antwoorden.">
            <a:extLst>
              <a:ext uri="{FF2B5EF4-FFF2-40B4-BE49-F238E27FC236}">
                <a16:creationId xmlns:a16="http://schemas.microsoft.com/office/drawing/2014/main" id="{0A27CC56-5BD4-782F-0AF2-DB5FED5292A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31" t="20732" r="6989" b="8930"/>
          <a:stretch/>
        </p:blipFill>
        <p:spPr bwMode="auto">
          <a:xfrm>
            <a:off x="783771" y="1957978"/>
            <a:ext cx="9026436" cy="3526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89183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7D3A13-5C9E-B644-BD98-AD9DB0427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0" i="0" dirty="0">
                <a:solidFill>
                  <a:srgbClr val="92D050"/>
                </a:solidFill>
                <a:effectLst/>
                <a:latin typeface="Segoe UI Semibold" panose="020B0702040204020203" pitchFamily="34" charset="0"/>
              </a:rPr>
              <a:t>If you answered "Something else", please describe in your own words how you learned.</a:t>
            </a:r>
            <a:endParaRPr lang="nl-BE" dirty="0">
              <a:solidFill>
                <a:srgbClr val="92D050"/>
              </a:solidFill>
            </a:endParaRP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C1FE7928-BF3E-A8D5-4E58-DB511ACB207D}"/>
              </a:ext>
            </a:extLst>
          </p:cNvPr>
          <p:cNvSpPr txBox="1"/>
          <p:nvPr/>
        </p:nvSpPr>
        <p:spPr>
          <a:xfrm>
            <a:off x="1246617" y="2578602"/>
            <a:ext cx="642127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l">
              <a:buFontTx/>
              <a:buChar char="-"/>
            </a:pPr>
            <a:r>
              <a:rPr lang="nl-NL" sz="2400" b="0" i="0" dirty="0">
                <a:solidFill>
                  <a:srgbClr val="202124"/>
                </a:solidFill>
                <a:effectLst/>
                <a:latin typeface="Roboto" panose="020B0604020202020204" pitchFamily="2" charset="0"/>
              </a:rPr>
              <a:t>We </a:t>
            </a:r>
            <a:r>
              <a:rPr lang="nl-NL" sz="2400" b="0" i="0" dirty="0" err="1">
                <a:solidFill>
                  <a:srgbClr val="202124"/>
                </a:solidFill>
                <a:effectLst/>
                <a:latin typeface="Roboto" panose="020B0604020202020204" pitchFamily="2" charset="0"/>
              </a:rPr>
              <a:t>wrote</a:t>
            </a:r>
            <a:r>
              <a:rPr lang="nl-NL" sz="2400" b="0" i="0" dirty="0">
                <a:solidFill>
                  <a:srgbClr val="202124"/>
                </a:solidFill>
                <a:effectLst/>
                <a:latin typeface="Roboto" panose="020B0604020202020204" pitchFamily="2" charset="0"/>
              </a:rPr>
              <a:t> </a:t>
            </a:r>
            <a:r>
              <a:rPr lang="nl-NL" sz="2400" b="0" i="0" dirty="0" err="1">
                <a:solidFill>
                  <a:srgbClr val="202124"/>
                </a:solidFill>
                <a:effectLst/>
                <a:latin typeface="Roboto" panose="020B0604020202020204" pitchFamily="2" charset="0"/>
              </a:rPr>
              <a:t>what</a:t>
            </a:r>
            <a:r>
              <a:rPr lang="nl-NL" sz="2400" b="0" i="0" dirty="0">
                <a:solidFill>
                  <a:srgbClr val="202124"/>
                </a:solidFill>
                <a:effectLst/>
                <a:latin typeface="Roboto" panose="020B0604020202020204" pitchFamily="2" charset="0"/>
              </a:rPr>
              <a:t> we </a:t>
            </a:r>
            <a:r>
              <a:rPr lang="nl-NL" sz="2400" b="0" i="0" dirty="0" err="1">
                <a:solidFill>
                  <a:srgbClr val="202124"/>
                </a:solidFill>
                <a:effectLst/>
                <a:latin typeface="Roboto" panose="020B0604020202020204" pitchFamily="2" charset="0"/>
              </a:rPr>
              <a:t>did</a:t>
            </a:r>
            <a:r>
              <a:rPr lang="nl-NL" sz="2400" b="0" i="0" dirty="0">
                <a:solidFill>
                  <a:srgbClr val="202124"/>
                </a:solidFill>
                <a:effectLst/>
                <a:latin typeface="Roboto" panose="020B0604020202020204" pitchFamily="2" charset="0"/>
              </a:rPr>
              <a:t> on a poster</a:t>
            </a:r>
          </a:p>
          <a:p>
            <a:pPr marL="285750" indent="-285750" algn="l">
              <a:buFontTx/>
              <a:buChar char="-"/>
            </a:pPr>
            <a:r>
              <a:rPr lang="nl-NL" sz="2400" dirty="0" err="1">
                <a:solidFill>
                  <a:srgbClr val="202124"/>
                </a:solidFill>
                <a:latin typeface="Roboto" panose="020B0604020202020204" pitchFamily="2" charset="0"/>
              </a:rPr>
              <a:t>Picking</a:t>
            </a:r>
            <a:r>
              <a:rPr lang="nl-NL" sz="2400" dirty="0">
                <a:solidFill>
                  <a:srgbClr val="202124"/>
                </a:solidFill>
                <a:latin typeface="Roboto" panose="020B0604020202020204" pitchFamily="2" charset="0"/>
              </a:rPr>
              <a:t> up </a:t>
            </a:r>
            <a:r>
              <a:rPr lang="nl-NL" sz="2400" dirty="0" err="1">
                <a:solidFill>
                  <a:srgbClr val="202124"/>
                </a:solidFill>
                <a:latin typeface="Roboto" panose="020B0604020202020204" pitchFamily="2" charset="0"/>
              </a:rPr>
              <a:t>the</a:t>
            </a:r>
            <a:r>
              <a:rPr lang="nl-NL" sz="2400" dirty="0">
                <a:solidFill>
                  <a:srgbClr val="202124"/>
                </a:solidFill>
                <a:latin typeface="Roboto" panose="020B0604020202020204" pitchFamily="2" charset="0"/>
              </a:rPr>
              <a:t> </a:t>
            </a:r>
            <a:r>
              <a:rPr lang="nl-NL" sz="2400" dirty="0" err="1">
                <a:solidFill>
                  <a:srgbClr val="202124"/>
                </a:solidFill>
                <a:latin typeface="Roboto" panose="020B0604020202020204" pitchFamily="2" charset="0"/>
              </a:rPr>
              <a:t>litter</a:t>
            </a:r>
            <a:endParaRPr lang="nl-NL" sz="2400" dirty="0">
              <a:solidFill>
                <a:srgbClr val="202124"/>
              </a:solidFill>
              <a:latin typeface="Roboto" panose="020B0604020202020204" pitchFamily="2" charset="0"/>
            </a:endParaRPr>
          </a:p>
          <a:p>
            <a:pPr marL="285750" indent="-285750" algn="l">
              <a:buFontTx/>
              <a:buChar char="-"/>
            </a:pPr>
            <a:r>
              <a:rPr lang="nl-NL" sz="2400" b="0" i="0" dirty="0">
                <a:solidFill>
                  <a:srgbClr val="202124"/>
                </a:solidFill>
                <a:effectLst/>
                <a:latin typeface="Roboto" panose="020B0604020202020204" pitchFamily="2" charset="0"/>
              </a:rPr>
              <a:t>Making a </a:t>
            </a:r>
            <a:r>
              <a:rPr lang="nl-NL" sz="2400" b="0" i="0" dirty="0" err="1">
                <a:solidFill>
                  <a:srgbClr val="202124"/>
                </a:solidFill>
                <a:effectLst/>
                <a:latin typeface="Roboto" panose="020B0604020202020204" pitchFamily="2" charset="0"/>
              </a:rPr>
              <a:t>snowflake</a:t>
            </a:r>
            <a:endParaRPr lang="nl-NL" sz="2400" b="0" i="0" dirty="0">
              <a:solidFill>
                <a:srgbClr val="202124"/>
              </a:solidFill>
              <a:effectLst/>
              <a:latin typeface="Roboto" panose="020B0604020202020204" pitchFamily="2" charset="0"/>
            </a:endParaRPr>
          </a:p>
          <a:p>
            <a:pPr marL="285750" indent="-285750" algn="l">
              <a:buFontTx/>
              <a:buChar char="-"/>
            </a:pPr>
            <a:r>
              <a:rPr lang="nl-NL" sz="2400" b="0" i="0" dirty="0">
                <a:solidFill>
                  <a:srgbClr val="202124"/>
                </a:solidFill>
                <a:effectLst/>
                <a:latin typeface="Roboto" panose="020B0604020202020204" pitchFamily="2" charset="0"/>
              </a:rPr>
              <a:t>We made a </a:t>
            </a:r>
            <a:r>
              <a:rPr lang="nl-NL" sz="2400" b="0" i="0" dirty="0" err="1">
                <a:solidFill>
                  <a:srgbClr val="202124"/>
                </a:solidFill>
                <a:effectLst/>
                <a:latin typeface="Roboto" panose="020B0604020202020204" pitchFamily="2" charset="0"/>
              </a:rPr>
              <a:t>newspaper</a:t>
            </a:r>
            <a:r>
              <a:rPr lang="nl-NL" sz="2400" b="0" i="0" dirty="0">
                <a:solidFill>
                  <a:srgbClr val="202124"/>
                </a:solidFill>
                <a:effectLst/>
                <a:latin typeface="Roboto" panose="020B0604020202020204" pitchFamily="2" charset="0"/>
              </a:rPr>
              <a:t> </a:t>
            </a:r>
            <a:r>
              <a:rPr lang="nl-NL" sz="2400" b="0" i="0" dirty="0" err="1">
                <a:solidFill>
                  <a:srgbClr val="202124"/>
                </a:solidFill>
                <a:effectLst/>
                <a:latin typeface="Roboto" panose="020B0604020202020204" pitchFamily="2" charset="0"/>
              </a:rPr>
              <a:t>wit</a:t>
            </a:r>
            <a:r>
              <a:rPr lang="nl-NL" sz="2400" dirty="0" err="1">
                <a:solidFill>
                  <a:srgbClr val="202124"/>
                </a:solidFill>
                <a:latin typeface="Roboto" panose="020B0604020202020204" pitchFamily="2" charset="0"/>
              </a:rPr>
              <a:t>h</a:t>
            </a:r>
            <a:r>
              <a:rPr lang="nl-NL" sz="2400" dirty="0">
                <a:solidFill>
                  <a:srgbClr val="202124"/>
                </a:solidFill>
                <a:latin typeface="Roboto" panose="020B0604020202020204" pitchFamily="2" charset="0"/>
              </a:rPr>
              <a:t> </a:t>
            </a:r>
            <a:r>
              <a:rPr lang="nl-NL" sz="2400" dirty="0" err="1">
                <a:solidFill>
                  <a:srgbClr val="202124"/>
                </a:solidFill>
                <a:latin typeface="Roboto" panose="020B0604020202020204" pitchFamily="2" charset="0"/>
              </a:rPr>
              <a:t>the</a:t>
            </a:r>
            <a:r>
              <a:rPr lang="nl-NL" sz="2400" dirty="0">
                <a:solidFill>
                  <a:srgbClr val="202124"/>
                </a:solidFill>
                <a:latin typeface="Roboto" panose="020B0604020202020204" pitchFamily="2" charset="0"/>
              </a:rPr>
              <a:t> class</a:t>
            </a:r>
            <a:endParaRPr lang="nl-NL" sz="2400" b="0" i="0" dirty="0">
              <a:solidFill>
                <a:srgbClr val="202124"/>
              </a:solidFill>
              <a:effectLst/>
              <a:latin typeface="Roboto" panose="020B06040202020202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59369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D3E0CA-E92E-8989-5688-41D83BEBA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92D050"/>
                </a:solidFill>
                <a:effectLst/>
                <a:latin typeface="Segoe UI Semibold" panose="020B0702040204020203" pitchFamily="34" charset="0"/>
              </a:rPr>
              <a:t>Mention one interesting thing you have learnt while working on GEAR project?</a:t>
            </a:r>
            <a:endParaRPr lang="nl-BE" dirty="0">
              <a:solidFill>
                <a:srgbClr val="92D050"/>
              </a:solidFill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FC16269-2A33-0692-5D72-3944264DEB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l"/>
            <a:r>
              <a:rPr lang="nl-NL" dirty="0" err="1">
                <a:solidFill>
                  <a:srgbClr val="202124"/>
                </a:solidFill>
                <a:latin typeface="Roboto" panose="02000000000000000000" pitchFamily="2" charset="0"/>
              </a:rPr>
              <a:t>crafts</a:t>
            </a:r>
            <a:endParaRPr lang="nl-NL" b="0" i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nl-NL" dirty="0">
                <a:solidFill>
                  <a:srgbClr val="202124"/>
                </a:solidFill>
                <a:latin typeface="Roboto" panose="02000000000000000000" pitchFamily="2" charset="0"/>
              </a:rPr>
              <a:t>Water</a:t>
            </a:r>
          </a:p>
          <a:p>
            <a:pPr algn="l"/>
            <a:r>
              <a:rPr lang="nl-NL" b="0" i="0" dirty="0" err="1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gardening</a:t>
            </a:r>
            <a:endParaRPr lang="nl-NL" b="0" i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nl-NL" dirty="0">
                <a:solidFill>
                  <a:srgbClr val="202124"/>
                </a:solidFill>
                <a:latin typeface="Roboto" panose="02000000000000000000" pitchFamily="2" charset="0"/>
              </a:rPr>
              <a:t>Learning </a:t>
            </a:r>
            <a:r>
              <a:rPr lang="nl-NL" dirty="0" err="1">
                <a:solidFill>
                  <a:srgbClr val="202124"/>
                </a:solidFill>
                <a:latin typeface="Roboto" panose="02000000000000000000" pitchFamily="2" charset="0"/>
              </a:rPr>
              <a:t>about</a:t>
            </a:r>
            <a:r>
              <a:rPr lang="nl-NL" dirty="0">
                <a:solidFill>
                  <a:srgbClr val="202124"/>
                </a:solidFill>
                <a:latin typeface="Roboto" panose="02000000000000000000" pitchFamily="2" charset="0"/>
              </a:rPr>
              <a:t> </a:t>
            </a:r>
            <a:r>
              <a:rPr lang="nl-NL" dirty="0" err="1">
                <a:solidFill>
                  <a:srgbClr val="202124"/>
                </a:solidFill>
                <a:latin typeface="Roboto" panose="02000000000000000000" pitchFamily="2" charset="0"/>
              </a:rPr>
              <a:t>earth</a:t>
            </a:r>
            <a:endParaRPr lang="nl-NL" dirty="0">
              <a:solidFill>
                <a:srgbClr val="202124"/>
              </a:solidFill>
              <a:latin typeface="Roboto" panose="02000000000000000000" pitchFamily="2" charset="0"/>
            </a:endParaRPr>
          </a:p>
          <a:p>
            <a:pPr algn="l"/>
            <a:r>
              <a:rPr lang="nl-NL" dirty="0" err="1">
                <a:solidFill>
                  <a:srgbClr val="202124"/>
                </a:solidFill>
                <a:latin typeface="Roboto" panose="02000000000000000000" pitchFamily="2" charset="0"/>
              </a:rPr>
              <a:t>Picking</a:t>
            </a:r>
            <a:r>
              <a:rPr lang="nl-NL" dirty="0">
                <a:solidFill>
                  <a:srgbClr val="202124"/>
                </a:solidFill>
                <a:latin typeface="Roboto" panose="02000000000000000000" pitchFamily="2" charset="0"/>
              </a:rPr>
              <a:t> up </a:t>
            </a:r>
            <a:r>
              <a:rPr lang="nl-NL" dirty="0" err="1">
                <a:solidFill>
                  <a:srgbClr val="202124"/>
                </a:solidFill>
                <a:latin typeface="Roboto" panose="02000000000000000000" pitchFamily="2" charset="0"/>
              </a:rPr>
              <a:t>the</a:t>
            </a:r>
            <a:r>
              <a:rPr lang="nl-NL" dirty="0">
                <a:solidFill>
                  <a:srgbClr val="202124"/>
                </a:solidFill>
                <a:latin typeface="Roboto" panose="02000000000000000000" pitchFamily="2" charset="0"/>
              </a:rPr>
              <a:t> </a:t>
            </a:r>
            <a:r>
              <a:rPr lang="nl-NL" dirty="0" err="1">
                <a:solidFill>
                  <a:srgbClr val="202124"/>
                </a:solidFill>
                <a:latin typeface="Roboto" panose="02000000000000000000" pitchFamily="2" charset="0"/>
              </a:rPr>
              <a:t>trash</a:t>
            </a:r>
            <a:r>
              <a:rPr lang="nl-NL" dirty="0">
                <a:solidFill>
                  <a:srgbClr val="202124"/>
                </a:solidFill>
                <a:latin typeface="Roboto" panose="02000000000000000000" pitchFamily="2" charset="0"/>
              </a:rPr>
              <a:t> in </a:t>
            </a:r>
            <a:r>
              <a:rPr lang="nl-NL" dirty="0" err="1">
                <a:solidFill>
                  <a:srgbClr val="202124"/>
                </a:solidFill>
                <a:latin typeface="Roboto" panose="02000000000000000000" pitchFamily="2" charset="0"/>
              </a:rPr>
              <a:t>the</a:t>
            </a:r>
            <a:r>
              <a:rPr lang="nl-NL" dirty="0">
                <a:solidFill>
                  <a:srgbClr val="202124"/>
                </a:solidFill>
                <a:latin typeface="Roboto" panose="02000000000000000000" pitchFamily="2" charset="0"/>
              </a:rPr>
              <a:t> </a:t>
            </a:r>
            <a:r>
              <a:rPr lang="nl-NL" dirty="0" err="1">
                <a:solidFill>
                  <a:srgbClr val="202124"/>
                </a:solidFill>
                <a:latin typeface="Roboto" panose="02000000000000000000" pitchFamily="2" charset="0"/>
              </a:rPr>
              <a:t>streets</a:t>
            </a:r>
            <a:endParaRPr lang="nl-NL" b="0" i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nl-NL" dirty="0">
                <a:solidFill>
                  <a:srgbClr val="202124"/>
                </a:solidFill>
                <a:latin typeface="Roboto" panose="02000000000000000000" pitchFamily="2" charset="0"/>
              </a:rPr>
              <a:t>Learning a song</a:t>
            </a:r>
          </a:p>
          <a:p>
            <a:pPr algn="l"/>
            <a:r>
              <a:rPr lang="nl-NL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Learning </a:t>
            </a:r>
            <a:r>
              <a:rPr lang="nl-NL" b="0" i="0" dirty="0" err="1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about</a:t>
            </a:r>
            <a:r>
              <a:rPr lang="nl-NL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nl-NL" b="0" i="0" dirty="0" err="1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the</a:t>
            </a:r>
            <a:r>
              <a:rPr lang="nl-NL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nl-NL" b="0" i="0" dirty="0" err="1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planets</a:t>
            </a:r>
            <a:r>
              <a:rPr lang="nl-NL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nl-NL" b="0" i="0" dirty="0" err="1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and</a:t>
            </a:r>
            <a:r>
              <a:rPr lang="nl-NL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nl-NL" b="0" i="0" dirty="0" err="1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the</a:t>
            </a:r>
            <a:r>
              <a:rPr lang="nl-NL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nl-NL" b="0" i="0" dirty="0" err="1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solar</a:t>
            </a:r>
            <a:r>
              <a:rPr lang="nl-NL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 system</a:t>
            </a:r>
          </a:p>
          <a:p>
            <a:pPr algn="l"/>
            <a:r>
              <a:rPr lang="nl-NL" dirty="0" err="1">
                <a:solidFill>
                  <a:srgbClr val="202124"/>
                </a:solidFill>
                <a:latin typeface="Roboto" panose="02000000000000000000" pitchFamily="2" charset="0"/>
              </a:rPr>
              <a:t>That</a:t>
            </a:r>
            <a:r>
              <a:rPr lang="nl-NL" dirty="0">
                <a:solidFill>
                  <a:srgbClr val="202124"/>
                </a:solidFill>
                <a:latin typeface="Roboto" panose="02000000000000000000" pitchFamily="2" charset="0"/>
              </a:rPr>
              <a:t> we have </a:t>
            </a:r>
            <a:r>
              <a:rPr lang="nl-NL" dirty="0" err="1">
                <a:solidFill>
                  <a:srgbClr val="202124"/>
                </a:solidFill>
                <a:latin typeface="Roboto" panose="02000000000000000000" pitchFamily="2" charset="0"/>
              </a:rPr>
              <a:t>to</a:t>
            </a:r>
            <a:r>
              <a:rPr lang="nl-NL" dirty="0">
                <a:solidFill>
                  <a:srgbClr val="202124"/>
                </a:solidFill>
                <a:latin typeface="Roboto" panose="02000000000000000000" pitchFamily="2" charset="0"/>
              </a:rPr>
              <a:t> take care of </a:t>
            </a:r>
            <a:r>
              <a:rPr lang="nl-NL" dirty="0" err="1">
                <a:solidFill>
                  <a:srgbClr val="202124"/>
                </a:solidFill>
                <a:latin typeface="Roboto" panose="02000000000000000000" pitchFamily="2" charset="0"/>
              </a:rPr>
              <a:t>our</a:t>
            </a:r>
            <a:r>
              <a:rPr lang="nl-NL" dirty="0">
                <a:solidFill>
                  <a:srgbClr val="202124"/>
                </a:solidFill>
                <a:latin typeface="Roboto" panose="02000000000000000000" pitchFamily="2" charset="0"/>
              </a:rPr>
              <a:t> </a:t>
            </a:r>
            <a:r>
              <a:rPr lang="nl-NL" dirty="0" err="1">
                <a:solidFill>
                  <a:srgbClr val="202124"/>
                </a:solidFill>
                <a:latin typeface="Roboto" panose="02000000000000000000" pitchFamily="2" charset="0"/>
              </a:rPr>
              <a:t>planet</a:t>
            </a:r>
            <a:endParaRPr lang="nl-NL" dirty="0">
              <a:solidFill>
                <a:srgbClr val="202124"/>
              </a:solidFill>
              <a:latin typeface="Roboto" panose="02000000000000000000" pitchFamily="2" charset="0"/>
            </a:endParaRPr>
          </a:p>
          <a:p>
            <a:pPr algn="l"/>
            <a:r>
              <a:rPr lang="nl-NL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Wind</a:t>
            </a:r>
          </a:p>
          <a:p>
            <a:pPr algn="l"/>
            <a:r>
              <a:rPr lang="nl-NL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The </a:t>
            </a:r>
            <a:r>
              <a:rPr lang="nl-NL" b="0" i="0" dirty="0" err="1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solarsystem</a:t>
            </a:r>
            <a:endParaRPr lang="nl-NL" b="0" i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nl-NL" dirty="0" err="1">
                <a:solidFill>
                  <a:srgbClr val="202124"/>
                </a:solidFill>
                <a:latin typeface="Roboto" panose="02000000000000000000" pitchFamily="2" charset="0"/>
              </a:rPr>
              <a:t>About</a:t>
            </a:r>
            <a:r>
              <a:rPr lang="nl-NL" dirty="0">
                <a:solidFill>
                  <a:srgbClr val="202124"/>
                </a:solidFill>
                <a:latin typeface="Roboto" panose="02000000000000000000" pitchFamily="2" charset="0"/>
              </a:rPr>
              <a:t> waste</a:t>
            </a:r>
            <a:endParaRPr lang="nl-NL" b="0" i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nl-NL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Plastic </a:t>
            </a:r>
            <a:r>
              <a:rPr lang="nl-NL" b="0" i="0" dirty="0" err="1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soup</a:t>
            </a:r>
            <a:endParaRPr lang="nl-NL" b="0" i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nl-NL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we made a </a:t>
            </a:r>
            <a:r>
              <a:rPr lang="nl-NL" b="0" i="0" dirty="0" err="1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newspaper</a:t>
            </a:r>
            <a:endParaRPr lang="nl-NL" b="0" i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383723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1A9871-5CC6-4D65-9314-2014F4987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0" i="0" dirty="0">
                <a:solidFill>
                  <a:srgbClr val="92D050"/>
                </a:solidFill>
                <a:effectLst/>
                <a:latin typeface="Segoe UI Semibold" panose="020B0702040204020203" pitchFamily="34" charset="0"/>
              </a:rPr>
              <a:t>What kind of topics would you like to learn about in this type of projects in the future?</a:t>
            </a:r>
            <a:endParaRPr lang="nl-BE" dirty="0">
              <a:solidFill>
                <a:srgbClr val="92D050"/>
              </a:solidFill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5E4810A-9CE2-C7B2-7E5E-242BDAC76A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7335" y="1776549"/>
            <a:ext cx="4184034" cy="4264812"/>
          </a:xfrm>
        </p:spPr>
        <p:txBody>
          <a:bodyPr>
            <a:normAutofit/>
          </a:bodyPr>
          <a:lstStyle/>
          <a:p>
            <a:pPr algn="l"/>
            <a:r>
              <a:rPr lang="nl-NL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How </a:t>
            </a:r>
            <a:r>
              <a:rPr lang="nl-NL" b="0" i="0" dirty="0" err="1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it</a:t>
            </a:r>
            <a:r>
              <a:rPr lang="nl-NL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nl-NL" b="0" i="0" dirty="0" err="1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all</a:t>
            </a:r>
            <a:r>
              <a:rPr lang="nl-NL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nl-NL" b="0" i="0" dirty="0" err="1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began</a:t>
            </a:r>
            <a:endParaRPr lang="nl-NL" b="0" i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nl-NL" b="0" i="0" dirty="0" err="1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About</a:t>
            </a:r>
            <a:r>
              <a:rPr lang="nl-NL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nl-NL" b="0" i="0" dirty="0" err="1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other</a:t>
            </a:r>
            <a:r>
              <a:rPr lang="nl-NL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nl-NL" b="0" i="0" dirty="0" err="1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countries</a:t>
            </a:r>
            <a:endParaRPr lang="nl-NL" b="0" i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nl-NL" dirty="0">
                <a:solidFill>
                  <a:srgbClr val="202124"/>
                </a:solidFill>
                <a:latin typeface="Roboto" panose="02000000000000000000" pitchFamily="2" charset="0"/>
              </a:rPr>
              <a:t>Wind</a:t>
            </a:r>
          </a:p>
          <a:p>
            <a:pPr algn="l"/>
            <a:r>
              <a:rPr lang="nl-NL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waste</a:t>
            </a:r>
          </a:p>
          <a:p>
            <a:pPr algn="l"/>
            <a:r>
              <a:rPr lang="nl-NL" b="0" i="0" dirty="0" err="1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sun</a:t>
            </a:r>
            <a:endParaRPr lang="nl-NL" b="0" i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nl-NL" b="0" i="0" dirty="0" err="1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Planets</a:t>
            </a:r>
            <a:endParaRPr lang="nl-NL" b="0" i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nl-NL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Water</a:t>
            </a:r>
          </a:p>
          <a:p>
            <a:pPr algn="l"/>
            <a:r>
              <a:rPr lang="nl-NL" b="0" i="0" dirty="0" err="1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space</a:t>
            </a:r>
            <a:endParaRPr lang="nl-NL" b="0" i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nl-NL" b="0" i="0" dirty="0" err="1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history</a:t>
            </a:r>
            <a:endParaRPr lang="nl-NL" b="0" i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nl-NL" dirty="0">
                <a:solidFill>
                  <a:srgbClr val="202124"/>
                </a:solidFill>
                <a:latin typeface="Roboto" panose="02000000000000000000" pitchFamily="2" charset="0"/>
              </a:rPr>
              <a:t>The environment</a:t>
            </a:r>
          </a:p>
          <a:p>
            <a:endParaRPr lang="nl-BE" dirty="0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34C60C7-F115-FFB1-9E62-24DBD0B713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89969" y="1776549"/>
            <a:ext cx="4276099" cy="4264813"/>
          </a:xfrm>
        </p:spPr>
        <p:txBody>
          <a:bodyPr>
            <a:normAutofit/>
          </a:bodyPr>
          <a:lstStyle/>
          <a:p>
            <a:pPr algn="l"/>
            <a:r>
              <a:rPr lang="nl-NL" b="0" i="0" dirty="0" err="1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animals</a:t>
            </a:r>
            <a:endParaRPr lang="nl-NL" b="0" i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nl-NL" dirty="0">
                <a:solidFill>
                  <a:srgbClr val="202124"/>
                </a:solidFill>
                <a:latin typeface="Roboto" panose="02000000000000000000" pitchFamily="2" charset="0"/>
              </a:rPr>
              <a:t>war</a:t>
            </a:r>
          </a:p>
          <a:p>
            <a:pPr algn="l"/>
            <a:r>
              <a:rPr lang="nl-NL" b="0" i="0" dirty="0" err="1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cars</a:t>
            </a:r>
            <a:endParaRPr lang="nl-NL" b="0" i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nl-NL" dirty="0" err="1">
                <a:solidFill>
                  <a:srgbClr val="202124"/>
                </a:solidFill>
                <a:latin typeface="Roboto" panose="02000000000000000000" pitchFamily="2" charset="0"/>
              </a:rPr>
              <a:t>windmills</a:t>
            </a:r>
            <a:endParaRPr lang="nl-NL" dirty="0">
              <a:solidFill>
                <a:srgbClr val="202124"/>
              </a:solidFill>
              <a:latin typeface="Roboto" panose="02000000000000000000" pitchFamily="2" charset="0"/>
            </a:endParaRPr>
          </a:p>
          <a:p>
            <a:pPr algn="l"/>
            <a:r>
              <a:rPr lang="nl-NL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How nature </a:t>
            </a:r>
            <a:r>
              <a:rPr lang="nl-NL" b="0" i="0" dirty="0" err="1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works</a:t>
            </a:r>
            <a:endParaRPr lang="nl-NL" b="0" i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nl-NL" dirty="0" err="1">
                <a:solidFill>
                  <a:srgbClr val="202124"/>
                </a:solidFill>
                <a:latin typeface="Roboto" panose="02000000000000000000" pitchFamily="2" charset="0"/>
              </a:rPr>
              <a:t>gardening</a:t>
            </a:r>
            <a:endParaRPr lang="nl-NL" dirty="0">
              <a:solidFill>
                <a:srgbClr val="202124"/>
              </a:solidFill>
              <a:latin typeface="Roboto" panose="02000000000000000000" pitchFamily="2" charset="0"/>
            </a:endParaRPr>
          </a:p>
          <a:p>
            <a:pPr algn="l"/>
            <a:r>
              <a:rPr lang="nl-NL" b="0" i="0" dirty="0" err="1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socker</a:t>
            </a:r>
            <a:endParaRPr lang="nl-NL" b="0" i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nl-NL" dirty="0">
                <a:solidFill>
                  <a:srgbClr val="202124"/>
                </a:solidFill>
                <a:latin typeface="Roboto" panose="02000000000000000000" pitchFamily="2" charset="0"/>
              </a:rPr>
              <a:t>Healthcare in </a:t>
            </a:r>
            <a:r>
              <a:rPr lang="nl-NL" dirty="0" err="1">
                <a:solidFill>
                  <a:srgbClr val="202124"/>
                </a:solidFill>
                <a:latin typeface="Roboto" panose="02000000000000000000" pitchFamily="2" charset="0"/>
              </a:rPr>
              <a:t>other</a:t>
            </a:r>
            <a:r>
              <a:rPr lang="nl-NL" dirty="0">
                <a:solidFill>
                  <a:srgbClr val="202124"/>
                </a:solidFill>
                <a:latin typeface="Roboto" panose="02000000000000000000" pitchFamily="2" charset="0"/>
              </a:rPr>
              <a:t> </a:t>
            </a:r>
            <a:r>
              <a:rPr lang="nl-NL" dirty="0" err="1">
                <a:solidFill>
                  <a:srgbClr val="202124"/>
                </a:solidFill>
                <a:latin typeface="Roboto" panose="02000000000000000000" pitchFamily="2" charset="0"/>
              </a:rPr>
              <a:t>countries</a:t>
            </a:r>
            <a:endParaRPr lang="nl-NL" b="0" i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1700556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6A2768-A6A6-BD28-CD9C-D0ED8A007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1026" y="283029"/>
            <a:ext cx="8596668" cy="1320800"/>
          </a:xfrm>
        </p:spPr>
        <p:txBody>
          <a:bodyPr/>
          <a:lstStyle/>
          <a:p>
            <a:r>
              <a:rPr lang="en-US" b="0" i="0" dirty="0">
                <a:solidFill>
                  <a:srgbClr val="92D050"/>
                </a:solidFill>
                <a:effectLst/>
                <a:latin typeface="Segoe UI Semibold" panose="020B0702040204020203" pitchFamily="34" charset="0"/>
              </a:rPr>
              <a:t>How would you like to participate in future projects with other countries?</a:t>
            </a:r>
            <a:endParaRPr lang="nl-BE" dirty="0">
              <a:solidFill>
                <a:srgbClr val="92D050"/>
              </a:solidFill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EBD5141-BFB2-1C04-41F2-1CD502B44C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03829"/>
            <a:ext cx="8596668" cy="5084354"/>
          </a:xfrm>
        </p:spPr>
        <p:txBody>
          <a:bodyPr>
            <a:normAutofit/>
          </a:bodyPr>
          <a:lstStyle/>
          <a:p>
            <a:pPr algn="l"/>
            <a:r>
              <a:rPr lang="nl-NL" sz="2000" b="0" i="0" dirty="0" err="1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socker</a:t>
            </a:r>
            <a:endParaRPr lang="nl-NL" sz="2000" b="0" i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nl-NL" sz="2000" dirty="0" err="1">
                <a:solidFill>
                  <a:srgbClr val="202124"/>
                </a:solidFill>
                <a:latin typeface="Roboto" panose="02000000000000000000" pitchFamily="2" charset="0"/>
              </a:rPr>
              <a:t>talking</a:t>
            </a:r>
            <a:endParaRPr lang="nl-NL" sz="2000" dirty="0">
              <a:solidFill>
                <a:srgbClr val="202124"/>
              </a:solidFill>
              <a:latin typeface="Roboto" panose="02000000000000000000" pitchFamily="2" charset="0"/>
            </a:endParaRPr>
          </a:p>
          <a:p>
            <a:pPr algn="l"/>
            <a:r>
              <a:rPr lang="nl-NL" sz="2000" b="0" i="0" dirty="0" err="1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Singing</a:t>
            </a:r>
            <a:r>
              <a:rPr lang="nl-NL" sz="2000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 a song</a:t>
            </a:r>
          </a:p>
          <a:p>
            <a:pPr algn="l"/>
            <a:r>
              <a:rPr lang="nl-NL" sz="2000" dirty="0">
                <a:solidFill>
                  <a:srgbClr val="202124"/>
                </a:solidFill>
                <a:latin typeface="Roboto" panose="02000000000000000000" pitchFamily="2" charset="0"/>
              </a:rPr>
              <a:t>Making </a:t>
            </a:r>
            <a:r>
              <a:rPr lang="nl-NL" sz="2000" dirty="0" err="1">
                <a:solidFill>
                  <a:srgbClr val="202124"/>
                </a:solidFill>
                <a:latin typeface="Roboto" panose="02000000000000000000" pitchFamily="2" charset="0"/>
              </a:rPr>
              <a:t>crafts</a:t>
            </a:r>
            <a:endParaRPr lang="nl-NL" sz="2000" dirty="0">
              <a:solidFill>
                <a:srgbClr val="202124"/>
              </a:solidFill>
              <a:latin typeface="Roboto" panose="02000000000000000000" pitchFamily="2" charset="0"/>
            </a:endParaRPr>
          </a:p>
          <a:p>
            <a:pPr algn="l"/>
            <a:r>
              <a:rPr lang="nl-NL" sz="2000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Learning </a:t>
            </a:r>
            <a:r>
              <a:rPr lang="nl-NL" sz="2000" b="0" i="0" dirty="0" err="1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another</a:t>
            </a:r>
            <a:r>
              <a:rPr lang="nl-NL" sz="2000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nl-NL" sz="2000" b="0" i="0" dirty="0" err="1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language</a:t>
            </a:r>
            <a:endParaRPr lang="nl-NL" sz="2000" b="0" i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nl-NL" sz="2000" dirty="0" err="1">
                <a:solidFill>
                  <a:srgbClr val="202124"/>
                </a:solidFill>
                <a:latin typeface="Roboto" panose="02000000000000000000" pitchFamily="2" charset="0"/>
              </a:rPr>
              <a:t>Playing</a:t>
            </a:r>
            <a:r>
              <a:rPr lang="nl-NL" sz="2000" dirty="0">
                <a:solidFill>
                  <a:srgbClr val="202124"/>
                </a:solidFill>
                <a:latin typeface="Roboto" panose="02000000000000000000" pitchFamily="2" charset="0"/>
              </a:rPr>
              <a:t> games</a:t>
            </a:r>
          </a:p>
          <a:p>
            <a:pPr algn="l"/>
            <a:r>
              <a:rPr lang="nl-NL" sz="2000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Learning </a:t>
            </a:r>
            <a:r>
              <a:rPr lang="nl-NL" sz="2000" b="0" i="0" dirty="0" err="1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things</a:t>
            </a:r>
            <a:r>
              <a:rPr lang="nl-NL" sz="2000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nl-NL" sz="2000" b="0" i="0" dirty="0" err="1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about</a:t>
            </a:r>
            <a:r>
              <a:rPr lang="nl-NL" sz="2000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nl-NL" sz="2000" b="0" i="0" dirty="0" err="1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the</a:t>
            </a:r>
            <a:r>
              <a:rPr lang="nl-NL" sz="2000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nl-NL" sz="2000" b="0" i="0" dirty="0" err="1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other</a:t>
            </a:r>
            <a:r>
              <a:rPr lang="nl-NL" sz="2000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nl-NL" sz="2000" b="0" i="0" dirty="0" err="1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countries</a:t>
            </a:r>
            <a:endParaRPr lang="nl-NL" sz="2000" b="0" i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nl-NL" sz="2000" dirty="0" err="1">
                <a:solidFill>
                  <a:srgbClr val="202124"/>
                </a:solidFill>
                <a:latin typeface="Roboto" panose="02000000000000000000" pitchFamily="2" charset="0"/>
              </a:rPr>
              <a:t>Helping</a:t>
            </a:r>
            <a:r>
              <a:rPr lang="nl-NL" sz="2000" dirty="0">
                <a:solidFill>
                  <a:srgbClr val="202124"/>
                </a:solidFill>
                <a:latin typeface="Roboto" panose="02000000000000000000" pitchFamily="2" charset="0"/>
              </a:rPr>
              <a:t> </a:t>
            </a:r>
            <a:r>
              <a:rPr lang="nl-NL" sz="2000" dirty="0" err="1">
                <a:solidFill>
                  <a:srgbClr val="202124"/>
                </a:solidFill>
                <a:latin typeface="Roboto" panose="02000000000000000000" pitchFamily="2" charset="0"/>
              </a:rPr>
              <a:t>eachother</a:t>
            </a:r>
            <a:r>
              <a:rPr lang="nl-NL" sz="2000" dirty="0">
                <a:solidFill>
                  <a:srgbClr val="202124"/>
                </a:solidFill>
                <a:latin typeface="Roboto" panose="02000000000000000000" pitchFamily="2" charset="0"/>
              </a:rPr>
              <a:t> out</a:t>
            </a:r>
          </a:p>
          <a:p>
            <a:pPr algn="l"/>
            <a:r>
              <a:rPr lang="nl-NL" sz="2000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Fixing </a:t>
            </a:r>
            <a:r>
              <a:rPr lang="nl-NL" sz="2000" b="0" i="0" dirty="0" err="1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cars</a:t>
            </a:r>
            <a:endParaRPr lang="nl-NL" sz="2000" b="0" i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nl-NL" sz="2000" dirty="0" err="1">
                <a:solidFill>
                  <a:srgbClr val="202124"/>
                </a:solidFill>
                <a:latin typeface="Roboto" panose="02000000000000000000" pitchFamily="2" charset="0"/>
              </a:rPr>
              <a:t>Going</a:t>
            </a:r>
            <a:r>
              <a:rPr lang="nl-NL" sz="2000" dirty="0">
                <a:solidFill>
                  <a:srgbClr val="202124"/>
                </a:solidFill>
                <a:latin typeface="Roboto" panose="02000000000000000000" pitchFamily="2" charset="0"/>
              </a:rPr>
              <a:t> </a:t>
            </a:r>
            <a:r>
              <a:rPr lang="nl-NL" sz="2000" dirty="0" err="1">
                <a:solidFill>
                  <a:srgbClr val="202124"/>
                </a:solidFill>
                <a:latin typeface="Roboto" panose="02000000000000000000" pitchFamily="2" charset="0"/>
              </a:rPr>
              <a:t>to</a:t>
            </a:r>
            <a:r>
              <a:rPr lang="nl-NL" sz="2000" dirty="0">
                <a:solidFill>
                  <a:srgbClr val="202124"/>
                </a:solidFill>
                <a:latin typeface="Roboto" panose="02000000000000000000" pitchFamily="2" charset="0"/>
              </a:rPr>
              <a:t> Disneyland </a:t>
            </a:r>
            <a:r>
              <a:rPr lang="nl-NL" sz="2000" dirty="0" err="1">
                <a:solidFill>
                  <a:srgbClr val="202124"/>
                </a:solidFill>
                <a:latin typeface="Roboto" panose="02000000000000000000" pitchFamily="2" charset="0"/>
              </a:rPr>
              <a:t>together</a:t>
            </a:r>
            <a:endParaRPr lang="nl-NL" sz="2000" dirty="0">
              <a:solidFill>
                <a:srgbClr val="202124"/>
              </a:solidFill>
              <a:latin typeface="Roboto" panose="02000000000000000000" pitchFamily="2" charset="0"/>
            </a:endParaRPr>
          </a:p>
          <a:p>
            <a:pPr algn="l"/>
            <a:r>
              <a:rPr lang="nl-NL" sz="2000" b="0" i="0" dirty="0" err="1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Picking</a:t>
            </a:r>
            <a:r>
              <a:rPr lang="nl-NL" sz="2000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 up </a:t>
            </a:r>
            <a:r>
              <a:rPr lang="nl-NL" sz="2000" b="0" i="0" dirty="0" err="1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trash</a:t>
            </a:r>
            <a:r>
              <a:rPr lang="nl-NL" sz="2000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nl-NL" sz="2000" b="0" i="0" dirty="0" err="1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together</a:t>
            </a:r>
            <a:endParaRPr lang="nl-NL" sz="2000" b="0" i="0" dirty="0">
              <a:solidFill>
                <a:srgbClr val="202124"/>
              </a:solidFill>
              <a:effectLst/>
              <a:latin typeface="Roboto" panose="02000000000000000000" pitchFamily="2" charset="0"/>
            </a:endParaRPr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32473982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34</TotalTime>
  <Words>226</Words>
  <Application>Microsoft Office PowerPoint</Application>
  <PresentationFormat>Breedbeeld</PresentationFormat>
  <Paragraphs>53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3" baseType="lpstr">
      <vt:lpstr>Arial</vt:lpstr>
      <vt:lpstr>Roboto</vt:lpstr>
      <vt:lpstr>Segoe UI Semibold</vt:lpstr>
      <vt:lpstr>Trebuchet MS</vt:lpstr>
      <vt:lpstr>Wingdings 3</vt:lpstr>
      <vt:lpstr>Facet</vt:lpstr>
      <vt:lpstr>At the end of the project, did you learn new thing about the environment?</vt:lpstr>
      <vt:lpstr>Where you interested in the carried out activities?</vt:lpstr>
      <vt:lpstr>In which ways did you learn about the topics during this project?</vt:lpstr>
      <vt:lpstr>If you answered "Something else", please describe in your own words how you learned.</vt:lpstr>
      <vt:lpstr>Mention one interesting thing you have learnt while working on GEAR project?</vt:lpstr>
      <vt:lpstr>What kind of topics would you like to learn about in this type of projects in the future?</vt:lpstr>
      <vt:lpstr>How would you like to participate in future projects with other countries?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 the end of the project, did you learn new thing about the environment?</dc:title>
  <dc:creator>Bardijn Delphine</dc:creator>
  <cp:lastModifiedBy>Bardijn Delphine</cp:lastModifiedBy>
  <cp:revision>1</cp:revision>
  <cp:lastPrinted>2022-05-24T13:54:02Z</cp:lastPrinted>
  <dcterms:created xsi:type="dcterms:W3CDTF">2022-05-24T13:19:19Z</dcterms:created>
  <dcterms:modified xsi:type="dcterms:W3CDTF">2022-05-24T13:54:18Z</dcterms:modified>
</cp:coreProperties>
</file>