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2AA61BDD-B00E-4143-A881-5916D7D21032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150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312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842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647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36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40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650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809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303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64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50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8A18F-A4FE-4841-AEB7-D44C44BA2BDF}" type="datetimeFigureOut">
              <a:rPr lang="fi-FI" smtClean="0"/>
              <a:t>14.3.2017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53700-25D7-4023-B58B-C43950D9D1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925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425" y="314325"/>
            <a:ext cx="3105150" cy="622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981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388" y="66675"/>
            <a:ext cx="2943225" cy="672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238" y="4763"/>
            <a:ext cx="3057525" cy="684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868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788" y="133350"/>
            <a:ext cx="6446837" cy="658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71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14300"/>
            <a:ext cx="3200400" cy="662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700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0</Words>
  <Application>Microsoft Office PowerPoint</Application>
  <PresentationFormat>Näytössä katseltava diaesitys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Forssan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Kristiina Hirvioja</dc:creator>
  <cp:lastModifiedBy>Kristiina Hirvioja</cp:lastModifiedBy>
  <cp:revision>11</cp:revision>
  <dcterms:created xsi:type="dcterms:W3CDTF">2017-02-08T17:48:01Z</dcterms:created>
  <dcterms:modified xsi:type="dcterms:W3CDTF">2017-03-14T16:38:04Z</dcterms:modified>
</cp:coreProperties>
</file>