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B2C77591-DBBD-BEE8-F790-56D03ADC2E6B}"/>
    <pc:docChg chg="modSld">
      <pc:chgData name="Hietala Titta" userId="S::titta.hietala@vesanto.fi::048f7f73-cb5a-4ce2-9194-ac03a49fb27d" providerId="AD" clId="Web-{B2C77591-DBBD-BEE8-F790-56D03ADC2E6B}" dt="2018-12-14T08:12:59.358" v="308" actId="20577"/>
      <pc:docMkLst>
        <pc:docMk/>
      </pc:docMkLst>
      <pc:sldChg chg="addSp delSp modSp mod setBg setClrOvrMap">
        <pc:chgData name="Hietala Titta" userId="S::titta.hietala@vesanto.fi::048f7f73-cb5a-4ce2-9194-ac03a49fb27d" providerId="AD" clId="Web-{B2C77591-DBBD-BEE8-F790-56D03ADC2E6B}" dt="2018-12-14T08:04:14.458" v="257" actId="14100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B2C77591-DBBD-BEE8-F790-56D03ADC2E6B}" dt="2018-12-14T08:04:04.895" v="248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B2C77591-DBBD-BEE8-F790-56D03ADC2E6B}" dt="2018-12-14T08:04:14.458" v="257" actId="14100"/>
          <ac:spMkLst>
            <pc:docMk/>
            <pc:sldMk cId="782385677" sldId="256"/>
            <ac:spMk id="3" creationId="{00000000-0000-0000-0000-000000000000}"/>
          </ac:spMkLst>
        </pc:spChg>
        <pc:spChg chg="add del">
          <ac:chgData name="Hietala Titta" userId="S::titta.hietala@vesanto.fi::048f7f73-cb5a-4ce2-9194-ac03a49fb27d" providerId="AD" clId="Web-{B2C77591-DBBD-BEE8-F790-56D03ADC2E6B}" dt="2018-12-14T08:03:50.255" v="237"/>
          <ac:spMkLst>
            <pc:docMk/>
            <pc:sldMk cId="782385677" sldId="256"/>
            <ac:spMk id="9" creationId="{B9951BD9-0868-4CDB-ACD6-9C4209B5E412}"/>
          </ac:spMkLst>
        </pc:spChg>
        <pc:spChg chg="add">
          <ac:chgData name="Hietala Titta" userId="S::titta.hietala@vesanto.fi::048f7f73-cb5a-4ce2-9194-ac03a49fb27d" providerId="AD" clId="Web-{B2C77591-DBBD-BEE8-F790-56D03ADC2E6B}" dt="2018-12-14T08:03:50.255" v="237"/>
          <ac:spMkLst>
            <pc:docMk/>
            <pc:sldMk cId="782385677" sldId="256"/>
            <ac:spMk id="14" creationId="{1DB7C82F-AB7E-4F0C-B829-FA1B9C415180}"/>
          </ac:spMkLst>
        </pc:spChg>
        <pc:picChg chg="add del mod ord">
          <ac:chgData name="Hietala Titta" userId="S::titta.hietala@vesanto.fi::048f7f73-cb5a-4ce2-9194-ac03a49fb27d" providerId="AD" clId="Web-{B2C77591-DBBD-BEE8-F790-56D03ADC2E6B}" dt="2018-12-14T08:03:39.958" v="235"/>
          <ac:picMkLst>
            <pc:docMk/>
            <pc:sldMk cId="782385677" sldId="256"/>
            <ac:picMk id="4" creationId="{9E13D50E-3904-4006-A67F-7859F99435A0}"/>
          </ac:picMkLst>
        </pc:picChg>
        <pc:picChg chg="add mod">
          <ac:chgData name="Hietala Titta" userId="S::titta.hietala@vesanto.fi::048f7f73-cb5a-4ce2-9194-ac03a49fb27d" providerId="AD" clId="Web-{B2C77591-DBBD-BEE8-F790-56D03ADC2E6B}" dt="2018-12-14T08:03:50.255" v="237"/>
          <ac:picMkLst>
            <pc:docMk/>
            <pc:sldMk cId="782385677" sldId="256"/>
            <ac:picMk id="6" creationId="{CDD3AAB0-35F6-40E7-B6D7-3BECE8EC2BC6}"/>
          </ac:picMkLst>
        </pc:picChg>
      </pc:sldChg>
      <pc:sldChg chg="addSp delSp modSp mod setBg addAnim modAnim setClrOvrMap">
        <pc:chgData name="Hietala Titta" userId="S::titta.hietala@vesanto.fi::048f7f73-cb5a-4ce2-9194-ac03a49fb27d" providerId="AD" clId="Web-{B2C77591-DBBD-BEE8-F790-56D03ADC2E6B}" dt="2018-12-14T08:12:59.358" v="308" actId="20577"/>
        <pc:sldMkLst>
          <pc:docMk/>
          <pc:sldMk cId="3803488473" sldId="257"/>
        </pc:sldMkLst>
        <pc:spChg chg="del">
          <ac:chgData name="Hietala Titta" userId="S::titta.hietala@vesanto.fi::048f7f73-cb5a-4ce2-9194-ac03a49fb27d" providerId="AD" clId="Web-{B2C77591-DBBD-BEE8-F790-56D03ADC2E6B}" dt="2018-12-14T07:52:17.559" v="0"/>
          <ac:spMkLst>
            <pc:docMk/>
            <pc:sldMk cId="3803488473" sldId="257"/>
            <ac:spMk id="2" creationId="{CC39EA72-4FB9-4A1D-AA54-A0FF3F130035}"/>
          </ac:spMkLst>
        </pc:spChg>
        <pc:spChg chg="mod">
          <ac:chgData name="Hietala Titta" userId="S::titta.hietala@vesanto.fi::048f7f73-cb5a-4ce2-9194-ac03a49fb27d" providerId="AD" clId="Web-{B2C77591-DBBD-BEE8-F790-56D03ADC2E6B}" dt="2018-12-14T08:12:59.358" v="308" actId="20577"/>
          <ac:spMkLst>
            <pc:docMk/>
            <pc:sldMk cId="3803488473" sldId="257"/>
            <ac:spMk id="3" creationId="{C718D70B-AD3E-429A-958D-F50D8211390A}"/>
          </ac:spMkLst>
        </pc:spChg>
        <pc:spChg chg="add">
          <ac:chgData name="Hietala Titta" userId="S::titta.hietala@vesanto.fi::048f7f73-cb5a-4ce2-9194-ac03a49fb27d" providerId="AD" clId="Web-{B2C77591-DBBD-BEE8-F790-56D03ADC2E6B}" dt="2018-12-14T08:08:08.893" v="259"/>
          <ac:spMkLst>
            <pc:docMk/>
            <pc:sldMk cId="3803488473" sldId="257"/>
            <ac:spMk id="9" creationId="{CF62D2A7-8207-488C-9F46-316BA81A16C8}"/>
          </ac:spMkLst>
        </pc:spChg>
        <pc:picChg chg="add mod">
          <ac:chgData name="Hietala Titta" userId="S::titta.hietala@vesanto.fi::048f7f73-cb5a-4ce2-9194-ac03a49fb27d" providerId="AD" clId="Web-{B2C77591-DBBD-BEE8-F790-56D03ADC2E6B}" dt="2018-12-14T08:08:08.893" v="259"/>
          <ac:picMkLst>
            <pc:docMk/>
            <pc:sldMk cId="3803488473" sldId="257"/>
            <ac:picMk id="4" creationId="{3FE2726E-4ECC-492B-8521-AEBCBE4CCA87}"/>
          </ac:picMkLst>
        </pc:picChg>
      </pc:sldChg>
      <pc:sldChg chg="addSp delSp modSp mod setBg addAnim modAnim setClrOvrMap">
        <pc:chgData name="Hietala Titta" userId="S::titta.hietala@vesanto.fi::048f7f73-cb5a-4ce2-9194-ac03a49fb27d" providerId="AD" clId="Web-{B2C77591-DBBD-BEE8-F790-56D03ADC2E6B}" dt="2018-12-14T08:11:57.687" v="301"/>
        <pc:sldMkLst>
          <pc:docMk/>
          <pc:sldMk cId="1937811326" sldId="258"/>
        </pc:sldMkLst>
        <pc:spChg chg="del">
          <ac:chgData name="Hietala Titta" userId="S::titta.hietala@vesanto.fi::048f7f73-cb5a-4ce2-9194-ac03a49fb27d" providerId="AD" clId="Web-{B2C77591-DBBD-BEE8-F790-56D03ADC2E6B}" dt="2018-12-14T07:53:01.043" v="30"/>
          <ac:spMkLst>
            <pc:docMk/>
            <pc:sldMk cId="1937811326" sldId="258"/>
            <ac:spMk id="2" creationId="{757DD8BD-08EE-44CA-AC80-8918C2494FA5}"/>
          </ac:spMkLst>
        </pc:spChg>
        <pc:spChg chg="mod">
          <ac:chgData name="Hietala Titta" userId="S::titta.hietala@vesanto.fi::048f7f73-cb5a-4ce2-9194-ac03a49fb27d" providerId="AD" clId="Web-{B2C77591-DBBD-BEE8-F790-56D03ADC2E6B}" dt="2018-12-14T08:10:15.782" v="273" actId="14100"/>
          <ac:spMkLst>
            <pc:docMk/>
            <pc:sldMk cId="1937811326" sldId="258"/>
            <ac:spMk id="3" creationId="{2388F3B1-5E83-490E-BAB8-51D48950D29E}"/>
          </ac:spMkLst>
        </pc:spChg>
        <pc:spChg chg="add mod">
          <ac:chgData name="Hietala Titta" userId="S::titta.hietala@vesanto.fi::048f7f73-cb5a-4ce2-9194-ac03a49fb27d" providerId="AD" clId="Web-{B2C77591-DBBD-BEE8-F790-56D03ADC2E6B}" dt="2018-12-14T08:11:36.344" v="297" actId="20577"/>
          <ac:spMkLst>
            <pc:docMk/>
            <pc:sldMk cId="1937811326" sldId="258"/>
            <ac:spMk id="6" creationId="{9E0C50E5-1C1F-43C8-B725-2C32E0778F61}"/>
          </ac:spMkLst>
        </pc:spChg>
        <pc:spChg chg="add">
          <ac:chgData name="Hietala Titta" userId="S::titta.hietala@vesanto.fi::048f7f73-cb5a-4ce2-9194-ac03a49fb27d" providerId="AD" clId="Web-{B2C77591-DBBD-BEE8-F790-56D03ADC2E6B}" dt="2018-12-14T08:09:59.048" v="267"/>
          <ac:spMkLst>
            <pc:docMk/>
            <pc:sldMk cId="1937811326" sldId="258"/>
            <ac:spMk id="9" creationId="{CF62D2A7-8207-488C-9F46-316BA81A16C8}"/>
          </ac:spMkLst>
        </pc:spChg>
        <pc:picChg chg="add mod">
          <ac:chgData name="Hietala Titta" userId="S::titta.hietala@vesanto.fi::048f7f73-cb5a-4ce2-9194-ac03a49fb27d" providerId="AD" clId="Web-{B2C77591-DBBD-BEE8-F790-56D03ADC2E6B}" dt="2018-12-14T08:09:59.048" v="267"/>
          <ac:picMkLst>
            <pc:docMk/>
            <pc:sldMk cId="1937811326" sldId="258"/>
            <ac:picMk id="4" creationId="{30246D13-56AA-40C4-9D62-D4AAEDF7D8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r>
              <a:rPr lang="fi-FI" smtClean="0"/>
              <a:t>9. IHMINEN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55042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fi-FI" sz="2000" dirty="0">
              <a:cs typeface="Calibri"/>
            </a:endParaRPr>
          </a:p>
          <a:p>
            <a:endParaRPr lang="fi-FI" sz="2000" dirty="0">
              <a:cs typeface="Calibri"/>
            </a:endParaRPr>
          </a:p>
          <a:p>
            <a:endParaRPr lang="fi-FI" sz="2000" dirty="0">
              <a:cs typeface="Calibri"/>
            </a:endParaRPr>
          </a:p>
          <a:p>
            <a:r>
              <a:rPr lang="fi-FI" sz="2000" dirty="0" err="1">
                <a:cs typeface="Calibri"/>
              </a:rPr>
              <a:t>Protagoras</a:t>
            </a:r>
            <a:r>
              <a:rPr lang="fi-FI" sz="2000" dirty="0">
                <a:cs typeface="Calibri"/>
              </a:rPr>
              <a:t>: "Ihminen on kaiken mitta"</a:t>
            </a:r>
            <a:endParaRPr lang="fi-FI" dirty="0">
              <a:cs typeface="Calibri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6" descr="Kuva, joka sisältää kohteen seinä, mies&#10;&#10;Kuvaus luotu, korkea luotettavuus">
            <a:extLst>
              <a:ext uri="{FF2B5EF4-FFF2-40B4-BE49-F238E27FC236}">
                <a16:creationId xmlns:a16="http://schemas.microsoft.com/office/drawing/2014/main" id="{CDD3AAB0-35F6-40E7-B6D7-3BECE8EC2B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18D70B-AD3E-429A-958D-F50D82113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70" y="553735"/>
            <a:ext cx="6177183" cy="596384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anose="020B0604020202020204" pitchFamily="34" charset="0"/>
              <a:buChar char="v"/>
            </a:pPr>
            <a:r>
              <a:rPr lang="fi-FI" sz="2400" b="1" dirty="0">
                <a:latin typeface="Arial"/>
                <a:cs typeface="Arial"/>
              </a:rPr>
              <a:t> Eksistentialismi</a:t>
            </a:r>
            <a:r>
              <a:rPr lang="fi-FI" sz="2400" dirty="0">
                <a:latin typeface="Arial"/>
                <a:cs typeface="Arial"/>
              </a:rPr>
              <a:t> (mm. Jean-Paul Sartre): olemassaolon pohdintaa inhimilliseltä kantilta</a:t>
            </a:r>
          </a:p>
          <a:p>
            <a:pPr lvl="1">
              <a:buFont typeface="Arial"/>
            </a:pPr>
            <a:r>
              <a:rPr lang="fi-FI" dirty="0">
                <a:latin typeface="Arial"/>
                <a:cs typeface="Arial"/>
              </a:rPr>
              <a:t>ihmisen on tehtävä omia valintoja</a:t>
            </a:r>
          </a:p>
          <a:p>
            <a:pPr marL="457200" lvl="1" indent="0">
              <a:buNone/>
            </a:pPr>
            <a:endParaRPr lang="fi-FI" dirty="0">
              <a:latin typeface="Arial"/>
              <a:cs typeface="Arial"/>
            </a:endParaRPr>
          </a:p>
          <a:p>
            <a:pPr lvl="1">
              <a:buFont typeface="Arial"/>
            </a:pPr>
            <a:r>
              <a:rPr lang="fi-FI" dirty="0">
                <a:latin typeface="Arial"/>
                <a:cs typeface="Arial"/>
              </a:rPr>
              <a:t>valitsematta jättäminenkin on valinta</a:t>
            </a:r>
          </a:p>
          <a:p>
            <a:pPr marL="457200" lvl="1" indent="0">
              <a:buNone/>
            </a:pPr>
            <a:endParaRPr lang="fi-FI" dirty="0">
              <a:latin typeface="Arial"/>
              <a:cs typeface="Arial"/>
            </a:endParaRPr>
          </a:p>
          <a:p>
            <a:pPr lvl="1">
              <a:buFont typeface="Arial"/>
            </a:pPr>
            <a:r>
              <a:rPr lang="fi-FI" dirty="0">
                <a:latin typeface="Arial"/>
                <a:cs typeface="Arial"/>
              </a:rPr>
              <a:t>vastustaa perinteisiä eettisiä järjestelmiä</a:t>
            </a:r>
          </a:p>
          <a:p>
            <a:pPr marL="457200" lvl="1" indent="0">
              <a:buNone/>
            </a:pPr>
            <a:endParaRPr lang="fi-FI" dirty="0">
              <a:latin typeface="Arial"/>
              <a:cs typeface="Arial"/>
            </a:endParaRPr>
          </a:p>
          <a:p>
            <a:pPr lvl="1">
              <a:buFont typeface="Arial"/>
            </a:pPr>
            <a:r>
              <a:rPr lang="fi-FI" dirty="0">
                <a:latin typeface="Arial"/>
                <a:cs typeface="Arial"/>
              </a:rPr>
              <a:t>"Eksistenssi edeltää essentiaa"</a:t>
            </a:r>
          </a:p>
          <a:p>
            <a:endParaRPr lang="fi-FI" sz="18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4" descr="Kuva, joka sisältää kohteen henkilö, mies, vaatetus, seisominen&#10;&#10;Kuvaus luotu, erittäin korkea luotettavuus">
            <a:extLst>
              <a:ext uri="{FF2B5EF4-FFF2-40B4-BE49-F238E27FC236}">
                <a16:creationId xmlns:a16="http://schemas.microsoft.com/office/drawing/2014/main" id="{3FE2726E-4ECC-492B-8521-AEBCBE4CCA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68" r="-1" b="-1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034884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88F3B1-5E83-490E-BAB8-51D48950D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038" y="179924"/>
            <a:ext cx="6234693" cy="655331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Font typeface="Wingdings" panose="020B0604020202020204" pitchFamily="34" charset="0"/>
              <a:buChar char="v"/>
            </a:pPr>
            <a:r>
              <a:rPr lang="fi-FI" sz="2400" b="1" dirty="0">
                <a:latin typeface="Arial"/>
                <a:cs typeface="Arial"/>
              </a:rPr>
              <a:t> </a:t>
            </a:r>
            <a:r>
              <a:rPr lang="fi-FI" sz="2400" b="1" dirty="0" err="1">
                <a:latin typeface="Arial"/>
                <a:cs typeface="Arial"/>
              </a:rPr>
              <a:t>Essentialismi</a:t>
            </a:r>
          </a:p>
          <a:p>
            <a:pPr marL="0" indent="0">
              <a:buNone/>
            </a:pPr>
            <a:endParaRPr lang="fi-FI" sz="2400" dirty="0">
              <a:latin typeface="Arial"/>
              <a:cs typeface="Arial"/>
            </a:endParaRPr>
          </a:p>
          <a:p>
            <a:r>
              <a:rPr lang="fi-FI" sz="2400" dirty="0">
                <a:latin typeface="Arial"/>
                <a:cs typeface="Arial"/>
              </a:rPr>
              <a:t> Ihmisellä on valmis tarkoitus ja olemus ja sitä tulee toteuttaa</a:t>
            </a:r>
          </a:p>
          <a:p>
            <a:pPr marL="0" indent="0">
              <a:buNone/>
            </a:pPr>
            <a:endParaRPr lang="fi-FI" sz="2400" dirty="0">
              <a:latin typeface="Arial"/>
              <a:cs typeface="Arial"/>
            </a:endParaRPr>
          </a:p>
          <a:p>
            <a:pPr>
              <a:buFont typeface="Wingdings" panose="020B0604020202020204" pitchFamily="34" charset="0"/>
              <a:buChar char="v"/>
            </a:pPr>
            <a:r>
              <a:rPr lang="fi-FI" sz="2400" b="1" dirty="0">
                <a:latin typeface="Arial"/>
                <a:cs typeface="Arial"/>
              </a:rPr>
              <a:t> Naturalismi</a:t>
            </a:r>
          </a:p>
          <a:p>
            <a:r>
              <a:rPr lang="fi-FI" sz="2400" dirty="0">
                <a:latin typeface="Arial"/>
                <a:cs typeface="Arial"/>
              </a:rPr>
              <a:t>Ihminen erityinen osa luontoa ja muotoutuu suhteessa muihin ihmisiin</a:t>
            </a:r>
          </a:p>
          <a:p>
            <a:pPr marL="0" indent="0">
              <a:buNone/>
            </a:pPr>
            <a:r>
              <a:rPr lang="fi-FI" sz="2400" dirty="0">
                <a:latin typeface="Arial"/>
                <a:cs typeface="Arial"/>
              </a:rPr>
              <a:t>--&gt; Havainnot ja kokemukset tärkeitä</a:t>
            </a:r>
          </a:p>
          <a:p>
            <a:pPr marL="0" indent="0">
              <a:buNone/>
            </a:pPr>
            <a:endParaRPr lang="fi-FI" sz="2400" dirty="0">
              <a:latin typeface="Arial"/>
              <a:cs typeface="Arial"/>
            </a:endParaRPr>
          </a:p>
          <a:p>
            <a:pPr>
              <a:buFont typeface="Wingdings" panose="020B0604020202020204" pitchFamily="34" charset="0"/>
              <a:buChar char="v"/>
            </a:pPr>
            <a:r>
              <a:rPr lang="fi-FI" sz="2400" b="1" dirty="0">
                <a:latin typeface="Arial"/>
                <a:cs typeface="Arial"/>
              </a:rPr>
              <a:t> Kulttuurinen näkökulma</a:t>
            </a:r>
          </a:p>
          <a:p>
            <a:r>
              <a:rPr lang="fi-FI" sz="2400" dirty="0">
                <a:latin typeface="Arial"/>
                <a:cs typeface="Arial"/>
              </a:rPr>
              <a:t>Inhimillisyys on tuotettu kulttuurin myötä (esim. Kieli)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4" descr="Kuva, joka sisältää kohteen vaatetus&#10;&#10;Kuvaus luotu, erittäin korkea luotettavuus">
            <a:extLst>
              <a:ext uri="{FF2B5EF4-FFF2-40B4-BE49-F238E27FC236}">
                <a16:creationId xmlns:a16="http://schemas.microsoft.com/office/drawing/2014/main" id="{30246D13-56AA-40C4-9D62-D4AAEDF7D8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14939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9E0C50E5-1C1F-43C8-B725-2C32E0778F61}"/>
              </a:ext>
            </a:extLst>
          </p:cNvPr>
          <p:cNvSpPr txBox="1"/>
          <p:nvPr/>
        </p:nvSpPr>
        <p:spPr>
          <a:xfrm>
            <a:off x="8649419" y="6154947"/>
            <a:ext cx="2743200" cy="40011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2000" dirty="0"/>
              <a:t>René Descartes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811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Office-teema</vt:lpstr>
      <vt:lpstr>9. IHMINEN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IHMINEN</dc:title>
  <dc:creator>Titta Hietala</dc:creator>
  <cp:lastModifiedBy>Hietala Titta</cp:lastModifiedBy>
  <cp:revision>95</cp:revision>
  <dcterms:modified xsi:type="dcterms:W3CDTF">2018-12-14T08:24:21Z</dcterms:modified>
</cp:coreProperties>
</file>