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ala Titta" userId="S::titta.hietala@vesanto.fi::048f7f73-cb5a-4ce2-9194-ac03a49fb27d" providerId="AD" clId="Web-{A8013FBF-4DD2-4FC4-83B4-4821751924C4}"/>
    <pc:docChg chg="modSld">
      <pc:chgData name="Hietala Titta" userId="S::titta.hietala@vesanto.fi::048f7f73-cb5a-4ce2-9194-ac03a49fb27d" providerId="AD" clId="Web-{A8013FBF-4DD2-4FC4-83B4-4821751924C4}" dt="2018-12-17T12:16:06.151" v="2"/>
      <pc:docMkLst>
        <pc:docMk/>
      </pc:docMkLst>
      <pc:sldChg chg="addAnim modAnim">
        <pc:chgData name="Hietala Titta" userId="S::titta.hietala@vesanto.fi::048f7f73-cb5a-4ce2-9194-ac03a49fb27d" providerId="AD" clId="Web-{A8013FBF-4DD2-4FC4-83B4-4821751924C4}" dt="2018-12-17T12:16:06.151" v="2"/>
        <pc:sldMkLst>
          <pc:docMk/>
          <pc:sldMk cId="2553943441" sldId="258"/>
        </pc:sldMkLst>
      </pc:sldChg>
    </pc:docChg>
  </pc:docChgLst>
  <pc:docChgLst>
    <pc:chgData name="Hietala Titta" userId="S::titta.hietala@vesanto.fi::048f7f73-cb5a-4ce2-9194-ac03a49fb27d" providerId="AD" clId="Web-{1AD4C353-F645-4185-8234-3CA5893264F0}"/>
    <pc:docChg chg="addSld modSld">
      <pc:chgData name="Hietala Titta" userId="S::titta.hietala@vesanto.fi::048f7f73-cb5a-4ce2-9194-ac03a49fb27d" providerId="AD" clId="Web-{1AD4C353-F645-4185-8234-3CA5893264F0}" dt="2018-12-10T12:43:10.461" v="34" actId="20577"/>
      <pc:docMkLst>
        <pc:docMk/>
      </pc:docMkLst>
      <pc:sldChg chg="modSp">
        <pc:chgData name="Hietala Titta" userId="S::titta.hietala@vesanto.fi::048f7f73-cb5a-4ce2-9194-ac03a49fb27d" providerId="AD" clId="Web-{1AD4C353-F645-4185-8234-3CA5893264F0}" dt="2018-12-10T12:39:02.609" v="15" actId="20577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1AD4C353-F645-4185-8234-3CA5893264F0}" dt="2018-12-10T12:39:02.609" v="15" actId="20577"/>
          <ac:spMkLst>
            <pc:docMk/>
            <pc:sldMk cId="782385677" sldId="256"/>
            <ac:spMk id="2" creationId="{00000000-0000-0000-0000-000000000000}"/>
          </ac:spMkLst>
        </pc:spChg>
      </pc:sldChg>
      <pc:sldChg chg="delSp modSp new addAnim modAnim">
        <pc:chgData name="Hietala Titta" userId="S::titta.hietala@vesanto.fi::048f7f73-cb5a-4ce2-9194-ac03a49fb27d" providerId="AD" clId="Web-{1AD4C353-F645-4185-8234-3CA5893264F0}" dt="2018-12-10T12:43:10.461" v="33" actId="20577"/>
        <pc:sldMkLst>
          <pc:docMk/>
          <pc:sldMk cId="3544285546" sldId="257"/>
        </pc:sldMkLst>
        <pc:spChg chg="del">
          <ac:chgData name="Hietala Titta" userId="S::titta.hietala@vesanto.fi::048f7f73-cb5a-4ce2-9194-ac03a49fb27d" providerId="AD" clId="Web-{1AD4C353-F645-4185-8234-3CA5893264F0}" dt="2018-12-10T12:39:02.734" v="17"/>
          <ac:spMkLst>
            <pc:docMk/>
            <pc:sldMk cId="3544285546" sldId="257"/>
            <ac:spMk id="2" creationId="{64950FF8-860F-42B5-8771-D40DC65711A6}"/>
          </ac:spMkLst>
        </pc:spChg>
        <pc:spChg chg="mod">
          <ac:chgData name="Hietala Titta" userId="S::titta.hietala@vesanto.fi::048f7f73-cb5a-4ce2-9194-ac03a49fb27d" providerId="AD" clId="Web-{1AD4C353-F645-4185-8234-3CA5893264F0}" dt="2018-12-10T12:43:10.461" v="33" actId="20577"/>
          <ac:spMkLst>
            <pc:docMk/>
            <pc:sldMk cId="3544285546" sldId="257"/>
            <ac:spMk id="3" creationId="{FB80B248-EC49-41C3-939F-C759477FF4A7}"/>
          </ac:spMkLst>
        </pc:spChg>
      </pc:sldChg>
    </pc:docChg>
  </pc:docChgLst>
  <pc:docChgLst>
    <pc:chgData name="Hietala Titta" userId="S::titta.hietala@vesanto.fi::048f7f73-cb5a-4ce2-9194-ac03a49fb27d" providerId="AD" clId="Web-{88DF62E3-56CA-4843-B5C8-BE62E8964A5D}"/>
    <pc:docChg chg="addSld modSld">
      <pc:chgData name="Hietala Titta" userId="S::titta.hietala@vesanto.fi::048f7f73-cb5a-4ce2-9194-ac03a49fb27d" providerId="AD" clId="Web-{88DF62E3-56CA-4843-B5C8-BE62E8964A5D}" dt="2018-12-17T07:59:06.682" v="319" actId="14100"/>
      <pc:docMkLst>
        <pc:docMk/>
      </pc:docMkLst>
      <pc:sldChg chg="modSp">
        <pc:chgData name="Hietala Titta" userId="S::titta.hietala@vesanto.fi::048f7f73-cb5a-4ce2-9194-ac03a49fb27d" providerId="AD" clId="Web-{88DF62E3-56CA-4843-B5C8-BE62E8964A5D}" dt="2018-12-17T07:58:57.276" v="312" actId="20577"/>
        <pc:sldMkLst>
          <pc:docMk/>
          <pc:sldMk cId="3544285546" sldId="257"/>
        </pc:sldMkLst>
        <pc:spChg chg="mod">
          <ac:chgData name="Hietala Titta" userId="S::titta.hietala@vesanto.fi::048f7f73-cb5a-4ce2-9194-ac03a49fb27d" providerId="AD" clId="Web-{88DF62E3-56CA-4843-B5C8-BE62E8964A5D}" dt="2018-12-17T07:58:57.276" v="312" actId="20577"/>
          <ac:spMkLst>
            <pc:docMk/>
            <pc:sldMk cId="3544285546" sldId="257"/>
            <ac:spMk id="3" creationId="{FB80B248-EC49-41C3-939F-C759477FF4A7}"/>
          </ac:spMkLst>
        </pc:spChg>
      </pc:sldChg>
      <pc:sldChg chg="delSp modSp new">
        <pc:chgData name="Hietala Titta" userId="S::titta.hietala@vesanto.fi::048f7f73-cb5a-4ce2-9194-ac03a49fb27d" providerId="AD" clId="Web-{88DF62E3-56CA-4843-B5C8-BE62E8964A5D}" dt="2018-12-17T07:59:06.682" v="319" actId="14100"/>
        <pc:sldMkLst>
          <pc:docMk/>
          <pc:sldMk cId="2553943441" sldId="258"/>
        </pc:sldMkLst>
        <pc:spChg chg="del">
          <ac:chgData name="Hietala Titta" userId="S::titta.hietala@vesanto.fi::048f7f73-cb5a-4ce2-9194-ac03a49fb27d" providerId="AD" clId="Web-{88DF62E3-56CA-4843-B5C8-BE62E8964A5D}" dt="2018-12-17T07:59:03.776" v="318"/>
          <ac:spMkLst>
            <pc:docMk/>
            <pc:sldMk cId="2553943441" sldId="258"/>
            <ac:spMk id="2" creationId="{831EF8D5-50A2-457C-A947-A8BCBDC624B2}"/>
          </ac:spMkLst>
        </pc:spChg>
        <pc:spChg chg="mod">
          <ac:chgData name="Hietala Titta" userId="S::titta.hietala@vesanto.fi::048f7f73-cb5a-4ce2-9194-ac03a49fb27d" providerId="AD" clId="Web-{88DF62E3-56CA-4843-B5C8-BE62E8964A5D}" dt="2018-12-17T07:59:06.682" v="319" actId="14100"/>
          <ac:spMkLst>
            <pc:docMk/>
            <pc:sldMk cId="2553943441" sldId="258"/>
            <ac:spMk id="3" creationId="{0E347CC9-F4F2-4DB5-8937-A75662D3DE8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4. Moraalin velvoittavuus – keskeiset käsitteet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80B248-EC49-41C3-939F-C759477FF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6003"/>
            <a:ext cx="10515600" cy="586096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solidFill>
                  <a:schemeClr val="accent2">
                    <a:lumMod val="75000"/>
                  </a:schemeClr>
                </a:solidFill>
                <a:cs typeface="Calibri"/>
              </a:rPr>
              <a:t>normatiivinen moraalirelativismi</a:t>
            </a:r>
            <a:r>
              <a:rPr lang="fi-FI" dirty="0">
                <a:solidFill>
                  <a:srgbClr val="000000"/>
                </a:solidFill>
                <a:cs typeface="Calibri"/>
              </a:rPr>
              <a:t>: omista arvoista ja moraaliperiaatteista poikkeavia näkemyksiä on suvaittava (esim. jos jossain kulttuurissa on tapana alistaa toisia kansanosia tai sukupuolta, se on hyväksyttävä)</a:t>
            </a:r>
            <a:endParaRPr lang="fi-FI" dirty="0">
              <a:solidFill>
                <a:srgbClr val="C00000"/>
              </a:solidFill>
              <a:cs typeface="Calibri"/>
            </a:endParaRPr>
          </a:p>
          <a:p>
            <a:r>
              <a:rPr lang="fi-FI" dirty="0">
                <a:solidFill>
                  <a:srgbClr val="C00000"/>
                </a:solidFill>
                <a:cs typeface="Calibri"/>
              </a:rPr>
              <a:t>moraaliobjektivismi tai -realismi</a:t>
            </a:r>
            <a:r>
              <a:rPr lang="fi-FI" dirty="0">
                <a:cs typeface="Calibri"/>
              </a:rPr>
              <a:t>: on olemassa kaikkia yksilöitä sitovia moraalisia periaatteita tai arvoja (esim. väkivalta tai toisen ihmisen alistaminen on aina väärin)</a:t>
            </a:r>
            <a:br>
              <a:rPr lang="fi-FI" dirty="0">
                <a:cs typeface="Calibri"/>
              </a:rPr>
            </a:br>
            <a:endParaRPr lang="fi-FI" dirty="0">
              <a:cs typeface="Calibri"/>
            </a:endParaRPr>
          </a:p>
          <a:p>
            <a:r>
              <a:rPr lang="fi-FI" dirty="0">
                <a:solidFill>
                  <a:schemeClr val="accent1">
                    <a:lumMod val="75000"/>
                  </a:schemeClr>
                </a:solidFill>
                <a:cs typeface="Calibri"/>
              </a:rPr>
              <a:t>deskriptiivinen moraalirelativismi</a:t>
            </a:r>
            <a:r>
              <a:rPr lang="fi-FI" dirty="0">
                <a:cs typeface="Calibri"/>
              </a:rPr>
              <a:t>: ihmisillä on moraalisia erimielisyyksiä (eri näkökulmat esim. aborttiin)</a:t>
            </a:r>
            <a:br>
              <a:rPr lang="fi-FI" dirty="0">
                <a:cs typeface="Calibri"/>
              </a:rPr>
            </a:br>
            <a:endParaRPr lang="fi-FI" dirty="0">
              <a:cs typeface="Calibri"/>
            </a:endParaRPr>
          </a:p>
          <a:p>
            <a:pPr marL="0" indent="0">
              <a:buNone/>
            </a:pPr>
            <a:br>
              <a:rPr lang="fi-FI" dirty="0">
                <a:cs typeface="Calibri"/>
              </a:rPr>
            </a:br>
            <a:endParaRPr lang="fi-FI">
              <a:cs typeface="Calibri"/>
            </a:endParaRPr>
          </a:p>
          <a:p>
            <a:pPr marL="0" indent="0">
              <a:buNone/>
            </a:pPr>
            <a:endParaRPr lang="fi-FI" dirty="0">
              <a:ea typeface="+mn-lt"/>
              <a:cs typeface="+mn-lt"/>
            </a:endParaRPr>
          </a:p>
          <a:p>
            <a:endParaRPr lang="fi-FI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4285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347CC9-F4F2-4DB5-8937-A75662D3D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113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solidFill>
                  <a:srgbClr val="00B050"/>
                </a:solidFill>
                <a:cs typeface="Calibri"/>
              </a:rPr>
              <a:t>metaeettinen relativismi</a:t>
            </a:r>
            <a:r>
              <a:rPr lang="fi-FI" dirty="0">
                <a:cs typeface="Calibri"/>
              </a:rPr>
              <a:t>: moraali riippuu yksilön tai yhteisön tulkinnasta, eikä niistä riippumatonta moraalia ole olemassa (vastustetaan moraalirealismia)</a:t>
            </a:r>
            <a:endParaRPr lang="en-US" dirty="0">
              <a:cs typeface="Calibri"/>
            </a:endParaRPr>
          </a:p>
          <a:p>
            <a:r>
              <a:rPr lang="fi-FI" dirty="0">
                <a:cs typeface="Calibri"/>
              </a:rPr>
              <a:t>--&gt; subjektivismi: moraali on riippuvainen yksilöstä</a:t>
            </a:r>
            <a:endParaRPr lang="en-US" dirty="0">
              <a:cs typeface="Calibri"/>
            </a:endParaRPr>
          </a:p>
          <a:p>
            <a:r>
              <a:rPr lang="fi-FI" dirty="0">
                <a:cs typeface="Calibri"/>
              </a:rPr>
              <a:t>--&gt; kulttuurirelativismi: moraali on riippuvainen kulttuurista, missä elämme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3943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4. Moraalin velvoittavuus – keskeiset käsitteet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80</cp:revision>
  <dcterms:created xsi:type="dcterms:W3CDTF">2012-08-08T08:08:12Z</dcterms:created>
  <dcterms:modified xsi:type="dcterms:W3CDTF">2018-12-17T12:16:10Z</dcterms:modified>
</cp:coreProperties>
</file>