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6" r:id="rId3"/>
    <p:sldId id="265" r:id="rId4"/>
    <p:sldId id="267" r:id="rId5"/>
    <p:sldId id="268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0" autoAdjust="0"/>
    <p:restoredTop sz="94660"/>
  </p:normalViewPr>
  <p:slideViewPr>
    <p:cSldViewPr snapToGrid="0">
      <p:cViewPr varScale="1">
        <p:scale>
          <a:sx n="31" d="100"/>
          <a:sy n="3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7359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52571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45918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93751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3. Maailmantalous ja sen pelisäännöt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Maailmantalouden ilmiöitä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Vapaakauppa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Vapaakauppa </a:t>
            </a:r>
            <a:r>
              <a:rPr lang="fi-FI" dirty="0"/>
              <a:t>on nimensä mukaisesti kauppaa ilman rajoituksia.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Eri valtioilla on erilaisia vahvuuksia hyödykkeiden tuotannossa.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Komparatiivinen eli suhteellinen etu = valtio on kilpailijoita parempi jonkin tietyn hyödykkeen valmistamisessa.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Jos jokainen keskittyy vahvuuksiinsa ja hyödykkeitä voi myydä vapaasti, kaikki hyötyvät.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6BAEFD5-3A79-663B-8749-264AC0D2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2192000" y="4816353"/>
            <a:ext cx="11438293" cy="408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99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Protektionismi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Protektionismi</a:t>
            </a:r>
            <a:r>
              <a:rPr lang="fi-FI" dirty="0"/>
              <a:t> on vapaakaupan vastakohta.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Valtio suojelee omia markkinoitaan ja kotimaista tuotantoa asettamalla ulkomaisille tuotteille tulleja.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Valtio tukee kotimaista tuotantoa rahallisesti esim. maatalous- ja telakkatuilla.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Vaikka vapaakauppa on suosiossa, protektionismi on yhä yleistä.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6BAEFD5-3A79-663B-8749-264AC0D2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0" y="3646479"/>
            <a:ext cx="11438293" cy="642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4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Globalisaatio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Globalisaatiossa</a:t>
            </a:r>
            <a:r>
              <a:rPr lang="fi-FI" dirty="0"/>
              <a:t> valtiot ovat sidoksissa toisiinsa.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Yritykset toimivat valtioiden sisällä ja välillä.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Tuotannontekijät (työvoima, raaka-aineet, pääoma) liikkuvat maasta toiseen.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Erilaiset hyödykkeet liikkuvat maasta toiseen.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6BAEFD5-3A79-663B-8749-264AC0D2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2192000" y="3061052"/>
            <a:ext cx="10208934" cy="833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37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Lokalisaatio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b="1" dirty="0"/>
              <a:t>Lokalisaatiossa</a:t>
            </a:r>
            <a:r>
              <a:rPr lang="fi-FI" dirty="0"/>
              <a:t> markkinat ovat pääosin paikallisia.</a:t>
            </a:r>
          </a:p>
          <a:p>
            <a:pPr marL="685800" lvl="0" indent="-685800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Yritykset toimivat tiiviimmin tietyllä alueella ja ovat lähempänä kuluttajaa.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3</a:t>
            </a:r>
            <a:endParaRPr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6BAEFD5-3A79-663B-8749-264AC0D2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2280714" y="3061052"/>
            <a:ext cx="10031505" cy="833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8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175</Words>
  <Application>Microsoft Office PowerPoint</Application>
  <PresentationFormat>Mukautettu</PresentationFormat>
  <Paragraphs>29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3. Maailmantalous ja sen pelisäännöt  Tietoisku: Maailmantalouden ilmiöitä</vt:lpstr>
      <vt:lpstr>Vapaakauppa</vt:lpstr>
      <vt:lpstr>Protektionismi</vt:lpstr>
      <vt:lpstr>Globalisaatio</vt:lpstr>
      <vt:lpstr>Lokalisaatio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34</cp:revision>
  <dcterms:modified xsi:type="dcterms:W3CDTF">2023-10-10T16:37:23Z</dcterms:modified>
</cp:coreProperties>
</file>