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73" r:id="rId3"/>
    <p:sldId id="274" r:id="rId4"/>
    <p:sldId id="275" r:id="rId5"/>
    <p:sldId id="266" r:id="rId6"/>
    <p:sldId id="269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6197" autoAdjust="0"/>
  </p:normalViewPr>
  <p:slideViewPr>
    <p:cSldViewPr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8441F7F0-D4C1-4AED-9298-3196B199C1A5}" type="datetimeFigureOut">
              <a:rPr lang="fi-FI" smtClean="0"/>
              <a:t>21.4.2016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525639AE-68CA-4D30-A1A0-938E9270D0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E61001BF-1343-4B3D-9CB9-ED2AC4733D1C}" type="datetimeFigureOut">
              <a:t>21.4.2016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A1185F71-770B-4752-8E12-005825E685F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i="1" dirty="0">
                <a:latin typeface="Arial" pitchFamily="34" charset="0"/>
                <a:cs typeface="Arial" pitchFamily="34" charset="0"/>
              </a:rPr>
              <a:t>Voit korvata kuvat omilla söpöillä kuvillasi – se on helppoa. Valitse vain mallikuva ja poista se. Napsauta sitten Lisää kuvat -kuvaketta kehyksessä</a:t>
            </a:r>
            <a:r>
              <a:rPr lang="fi-FI" sz="1200" i="1" baseline="0" dirty="0">
                <a:latin typeface="Arial" pitchFamily="34" charset="0"/>
                <a:cs typeface="Arial" pitchFamily="34" charset="0"/>
              </a:rPr>
              <a:t> ja etsi kuva, jonka Haluat lisätä.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i="1" dirty="0">
                <a:latin typeface="Arial" pitchFamily="34" charset="0"/>
                <a:cs typeface="Arial" pitchFamily="34" charset="0"/>
              </a:rPr>
              <a:t>Voit korvata kuvat omilla söpöillä kuvillasi – se on helppoa. Valitse vain mallikuva ja poista se. Napsauta sitten Lisää kuvat -kuvaketta kehyksessä</a:t>
            </a:r>
            <a:r>
              <a:rPr lang="fi-FI" sz="1200" i="1" baseline="0" dirty="0">
                <a:latin typeface="Arial" pitchFamily="34" charset="0"/>
                <a:cs typeface="Arial" pitchFamily="34" charset="0"/>
              </a:rPr>
              <a:t> ja etsi kuva, jonka Haluat lisätä.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Puolivapaa piirto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21" name="Puolivapaa piirto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grpSp>
        <p:nvGrpSpPr>
          <p:cNvPr id="44" name="Ryhmä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Sydän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Puolivapaa piirto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Sydän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Sydän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3" name="Puolivapaa piirto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Puolivapaa piirto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Puolivapaa piirto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Puolivapaa piirto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Puolivapaa piirto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Puolivapaa piirto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uolivapaa piirto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Puolivapaa piirto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Puolivapaa piirto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Puolivapaa piirto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Puolivapaa piirto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Puolivapaa piirto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fi-FI"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fi-FI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1" name="Puolivapaa piirto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Sydän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Puolivapaa piirto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Puolivapaa piirto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Sydän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Sydän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Puolivapaa piirto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fi-FI" sz="2400" b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fi-FI" sz="2400" b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Puolivapaa piirto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fi-FI" sz="3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Puolivapaa piirto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fi-FI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uolivapaa piirto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0" name="Puolivapaa piirto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9" name="Puolivapaa piirto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Puolivapaa piirto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3" name="Puolivapaa piirto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Puolivapaa piirto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Puolivapaa piirto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Puolivapaa piirto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2" name="Puolivapaa piirto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3" name="Puolivapaa piirto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4" name="Puolivapaa piirto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Puolivapaa piirto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Puolivapaa piirto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Puolivapaa piirto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Puolivapaa piirto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Puolivapaa piirto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Sydän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Sydän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Sydän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Puolivapaa piirto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Puolivapaa piirto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Puolivapaa piirto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fi-FI"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fi-FI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2" name="Kuvan paikkamerkki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fi-FI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fi-FI" sz="34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  <p:sp>
        <p:nvSpPr>
          <p:cNvPr id="13" name="Puolivapaa piirto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Kuvan paikkamerkki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  <p:sp>
        <p:nvSpPr>
          <p:cNvPr id="13" name="Puolivapaa piirto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Kuvan paikkamerkki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uolivapaa piirto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  <p:sp>
        <p:nvSpPr>
          <p:cNvPr id="16" name="Kuvan paikkamerkki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uolivapaa piirto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Kuvan paikkamerkki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Puolivapaa piirto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Kuvan paikkamerkki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400800" y="3276600"/>
            <a:ext cx="4543979" cy="1371600"/>
          </a:xfrm>
        </p:spPr>
        <p:txBody>
          <a:bodyPr>
            <a:normAutofit/>
          </a:bodyPr>
          <a:lstStyle>
            <a:lvl1pPr latinLnBrk="0">
              <a:defRPr lang="fi-FI" sz="32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  <p:sp>
        <p:nvSpPr>
          <p:cNvPr id="13" name="Puolivapaa piirto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Kuvan paikkamerkki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uolivapaa piirto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uolivapaa piirto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Kuvan paikkamerkki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Puolivapaa piirto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Kuvan paikkamerkki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fi-FI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uolivapaa piirto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Puolivapaa piirto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Ryhmä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Sydän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Sydän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Puolivapaa piirto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Puolivapaa piirto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2" name="Puolivapaa piirto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Puolivapaa piirto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37" name="Ryhmä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Sydän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Sydän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Sydän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9" name="Puolivapaa piirto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Ryhmä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Sydän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Puolivapaa piirto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Sydän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Sydän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6" name="Puolivapaa piirto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Puolivapaa piirto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4" name="Puolivapaa piirto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5" name="Puolivapaa piirto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6" name="Puolivapaa piirto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50" name="Puolivapaa piirto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51" name="Puolivapaa piirto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53" name="Puolivapaa piirto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55" name="Ryhmä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Sydän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Puolivapaa piirto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Sydän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Sydän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0" name="Puolivapaa piirto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61" name="Puolivapaa piirto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23" name="Puolivapaa piirto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Puolivapaa piirto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fi-FI" sz="5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fi-FI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Puolivapaa piirto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Ryhmä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Sydän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Sydän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Puolivapaa piirto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Puolivapaa piirto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21.4.2016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uolivapaa piirto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Puolivapaa piirto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Puolivapaa piirto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Puolivapaa piirto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0" name="Puolivapaa piirto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Puolivapaa piirto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Puolivapaa piirto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Puolivapaa piirto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2" name="Puolivapaa piirto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3" name="Puolivapaa piirto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/>
            </a:pPr>
            <a:endParaRPr kumimoji="0" lang="fi-FI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Puolivapaa piirto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Puolivapaa piirto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Puolivapaa piirto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Puolivapaa piirto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21.4.2016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8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fi-FI"/>
          </a:p>
        </p:txBody>
      </p:sp>
      <p:grpSp>
        <p:nvGrpSpPr>
          <p:cNvPr id="8" name="Ryhmä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Sydän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Sydän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Puolivapaa piirto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Puolivapaa piirto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8" name="Ryhmä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Sydän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Sydän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Puolivapaa piirto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Puolivapaa piirto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Pesäpuu ry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Valtakunnallinen lastensuojelujärjestö</a:t>
            </a:r>
          </a:p>
        </p:txBody>
      </p:sp>
    </p:spTree>
    <p:extLst>
      <p:ext uri="{BB962C8B-B14F-4D97-AF65-F5344CB8AC3E}">
        <p14:creationId xmlns:p14="http://schemas.microsoft.com/office/powerpoint/2010/main" val="37584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Materiaalia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Sadut ja työkirjat</a:t>
            </a:r>
          </a:p>
          <a:p>
            <a:r>
              <a:rPr lang="fi-FI" sz="3200" dirty="0"/>
              <a:t>Nuket ja leikkivälineet</a:t>
            </a:r>
          </a:p>
          <a:p>
            <a:r>
              <a:rPr lang="fi-FI" sz="3200" dirty="0"/>
              <a:t>Opas- ja käsikirjat</a:t>
            </a:r>
          </a:p>
          <a:p>
            <a:r>
              <a:rPr lang="fi-FI" sz="3200" dirty="0"/>
              <a:t>Julisteet</a:t>
            </a:r>
          </a:p>
          <a:p>
            <a:r>
              <a:rPr lang="fi-FI" sz="3200" dirty="0"/>
              <a:t>Korttisarjat ja pelit</a:t>
            </a:r>
          </a:p>
          <a:p>
            <a:r>
              <a:rPr lang="fi-FI" sz="3200" dirty="0"/>
              <a:t>Yms.</a:t>
            </a:r>
          </a:p>
        </p:txBody>
      </p:sp>
    </p:spTree>
    <p:extLst>
      <p:ext uri="{BB962C8B-B14F-4D97-AF65-F5344CB8AC3E}">
        <p14:creationId xmlns:p14="http://schemas.microsoft.com/office/powerpoint/2010/main" val="38735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Nallekortit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50 erilaisen tunnetta ja persoonallisuutta kuvaavan kortin avulla voidaan harjoitella tunteiden tunnistamista, sanoittamista, ilmaisemista ja ymmärtää tunteiden vaikutusta käyttäytymiseen.</a:t>
            </a: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b="21538"/>
          <a:stretch>
            <a:fillRect/>
          </a:stretch>
        </p:blipFill>
        <p:spPr>
          <a:xfrm>
            <a:off x="5633232" y="908720"/>
            <a:ext cx="5521021" cy="4490637"/>
          </a:xfrm>
        </p:spPr>
      </p:pic>
    </p:spTree>
    <p:extLst>
      <p:ext uri="{BB962C8B-B14F-4D97-AF65-F5344CB8AC3E}">
        <p14:creationId xmlns:p14="http://schemas.microsoft.com/office/powerpoint/2010/main" val="39355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Nalle haluaa muistuttaa, että sinulla on lupa tuntea.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fi-FI" sz="2800" dirty="0"/>
          </a:p>
          <a:p>
            <a:r>
              <a:rPr lang="fi-FI" sz="3000" dirty="0"/>
              <a:t>Mitä tunnetta kortti esittää?</a:t>
            </a:r>
          </a:p>
        </p:txBody>
      </p:sp>
      <p:pic>
        <p:nvPicPr>
          <p:cNvPr id="8" name="Kuvan paikkamerkki 7" descr="Nuori tyttö rannalla kastelukannun kanssa." title="Mallikuva lapsesta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06459"/>
            <a:ext cx="4320480" cy="54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Millainen nalle haluaisit olla tänään?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Millainen olo nallella on?</a:t>
            </a:r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1" b="6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476672"/>
            <a:ext cx="576064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Toimintaideoita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800" dirty="0" err="1"/>
              <a:t>Saduttaminen</a:t>
            </a:r>
            <a:endParaRPr lang="fi-FI" sz="2800" dirty="0"/>
          </a:p>
          <a:p>
            <a:r>
              <a:rPr lang="fi-FI" sz="2800" dirty="0"/>
              <a:t>Pantomiimi</a:t>
            </a:r>
          </a:p>
          <a:p>
            <a:r>
              <a:rPr lang="fi-FI" sz="2800" dirty="0"/>
              <a:t>Parin etsiminen</a:t>
            </a:r>
          </a:p>
          <a:p>
            <a:r>
              <a:rPr lang="fi-FI" sz="2800" dirty="0"/>
              <a:t>Nalleteatteri</a:t>
            </a:r>
          </a:p>
          <a:p>
            <a:r>
              <a:rPr lang="fi-FI" sz="2800" dirty="0"/>
              <a:t>Vaikeasta asiasta puhuminen</a:t>
            </a:r>
          </a:p>
          <a:p>
            <a:r>
              <a:rPr lang="fi-FI" sz="2800" dirty="0"/>
              <a:t>Perhekuvan tekeminen</a:t>
            </a:r>
          </a:p>
          <a:p>
            <a:r>
              <a:rPr lang="fi-FI" sz="2800" dirty="0"/>
              <a:t>Muistipeli</a:t>
            </a:r>
          </a:p>
        </p:txBody>
      </p:sp>
    </p:spTree>
    <p:extLst>
      <p:ext uri="{BB962C8B-B14F-4D97-AF65-F5344CB8AC3E}">
        <p14:creationId xmlns:p14="http://schemas.microsoft.com/office/powerpoint/2010/main" val="27485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dirty="0"/>
              <a:t>Nalleperhe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Millaista on kuulua tähän perheeseen?</a:t>
            </a:r>
          </a:p>
          <a:p>
            <a:r>
              <a:rPr lang="fi-FI" sz="2800" dirty="0"/>
              <a:t>Mitkä ovat tämän perheen ilonaiheet?</a:t>
            </a:r>
          </a:p>
          <a:p>
            <a:r>
              <a:rPr lang="fi-FI" sz="2800" dirty="0"/>
              <a:t>Mitä perheen arkeen kuuluu?</a:t>
            </a:r>
          </a:p>
          <a:p>
            <a:r>
              <a:rPr lang="fi-FI" sz="2800" dirty="0"/>
              <a:t>Mikä perheessä tuottaa harmia?</a:t>
            </a:r>
          </a:p>
          <a:p>
            <a:r>
              <a:rPr lang="fi-FI" sz="2800" dirty="0"/>
              <a:t>Mikä on mukavinta/kurjinta tässä perheessä?</a:t>
            </a:r>
          </a:p>
          <a:p>
            <a:r>
              <a:rPr lang="fi-FI" sz="2800" dirty="0"/>
              <a:t>Jos tämä perhe saisi yhden asian lisää – jotain, mitä sillä ei vielä ole, mutta mikä toisi hyvää oloa – mikä se olisi?</a:t>
            </a:r>
          </a:p>
        </p:txBody>
      </p:sp>
    </p:spTree>
    <p:extLst>
      <p:ext uri="{BB962C8B-B14F-4D97-AF65-F5344CB8AC3E}">
        <p14:creationId xmlns:p14="http://schemas.microsoft.com/office/powerpoint/2010/main" val="1979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fi-FI" sz="6600" dirty="0"/>
              <a:t>Tunteet ovat osa meitä jokaista ja on tärkeä kuulla tunteen viesti.</a:t>
            </a:r>
          </a:p>
        </p:txBody>
      </p:sp>
    </p:spTree>
    <p:extLst>
      <p:ext uri="{BB962C8B-B14F-4D97-AF65-F5344CB8AC3E}">
        <p14:creationId xmlns:p14="http://schemas.microsoft.com/office/powerpoint/2010/main" val="375630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BF14DB-74CB-4A42-8C92-3DBCD96D84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Valokuva-albumi, kukkasydämien malli (laajakuva)</Template>
  <TotalTime>0</TotalTime>
  <Words>216</Words>
  <Application>Microsoft Office PowerPoint</Application>
  <PresentationFormat>Laajakuva</PresentationFormat>
  <Paragraphs>36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Cambria</vt:lpstr>
      <vt:lpstr>HEARTSOFT 16X9</vt:lpstr>
      <vt:lpstr>Pesäpuu ry</vt:lpstr>
      <vt:lpstr>Materiaalia</vt:lpstr>
      <vt:lpstr>Nallekortit</vt:lpstr>
      <vt:lpstr>Nalle haluaa muistuttaa, että sinulla on lupa tuntea.</vt:lpstr>
      <vt:lpstr>Millainen nalle haluaisit olla tänään?</vt:lpstr>
      <vt:lpstr>Toimintaideoita</vt:lpstr>
      <vt:lpstr>Nalleperhe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2016-04-21T15:15:09Z</dcterms:created>
  <dcterms:modified xsi:type="dcterms:W3CDTF">2016-04-21T16:12:12Z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