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3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460E-92FD-43DB-AB74-CCA9713C1056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3599-BDDC-48AA-8DAB-57D4A2804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08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460E-92FD-43DB-AB74-CCA9713C1056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3599-BDDC-48AA-8DAB-57D4A2804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460E-92FD-43DB-AB74-CCA9713C1056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3599-BDDC-48AA-8DAB-57D4A2804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83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460E-92FD-43DB-AB74-CCA9713C1056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3599-BDDC-48AA-8DAB-57D4A2804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9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460E-92FD-43DB-AB74-CCA9713C1056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3599-BDDC-48AA-8DAB-57D4A2804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23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460E-92FD-43DB-AB74-CCA9713C1056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3599-BDDC-48AA-8DAB-57D4A2804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24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460E-92FD-43DB-AB74-CCA9713C1056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3599-BDDC-48AA-8DAB-57D4A2804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92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460E-92FD-43DB-AB74-CCA9713C1056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3599-BDDC-48AA-8DAB-57D4A2804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1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460E-92FD-43DB-AB74-CCA9713C1056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3599-BDDC-48AA-8DAB-57D4A2804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9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460E-92FD-43DB-AB74-CCA9713C1056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3599-BDDC-48AA-8DAB-57D4A2804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45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460E-92FD-43DB-AB74-CCA9713C1056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43599-BDDC-48AA-8DAB-57D4A2804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8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460E-92FD-43DB-AB74-CCA9713C1056}" type="datetimeFigureOut">
              <a:rPr lang="en-GB" smtClean="0"/>
              <a:t>25/01/2014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43599-BDDC-48AA-8DAB-57D4A2804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92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chemeClr val="accent6">
                <a:lumMod val="89000"/>
              </a:schemeClr>
            </a:gs>
            <a:gs pos="7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86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8" y="126928"/>
            <a:ext cx="9505071" cy="3534043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trip into the unknown:</a:t>
            </a:r>
            <a:br>
              <a:rPr lang="en-GB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Modern Education</a:t>
            </a:r>
            <a:endParaRPr lang="en-GB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4534" y="3542322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School environment </a:t>
            </a:r>
            <a:br>
              <a:rPr lang="en-GB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 our countries</a:t>
            </a:r>
            <a:endParaRPr lang="en-GB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47" y="292368"/>
            <a:ext cx="2402374" cy="1441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941" y="292368"/>
            <a:ext cx="2402374" cy="1601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759" y="5120641"/>
            <a:ext cx="3055583" cy="1528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20" y="5008098"/>
            <a:ext cx="2658222" cy="1641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559" y="4968177"/>
            <a:ext cx="2521756" cy="168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76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/>
              <a:t>I</a:t>
            </a:r>
            <a:r>
              <a:rPr lang="en-GB" sz="4800" b="1" dirty="0" smtClean="0"/>
              <a:t>nterview with a passionate teacher </a:t>
            </a:r>
            <a:r>
              <a:rPr lang="en-GB" sz="4800" b="1" dirty="0" smtClean="0">
                <a:sym typeface="Wingdings" panose="05000000000000000000" pitchFamily="2" charset="2"/>
              </a:rPr>
              <a:t></a:t>
            </a:r>
            <a:endParaRPr lang="en-GB" sz="4800" b="1" dirty="0"/>
          </a:p>
        </p:txBody>
      </p:sp>
      <p:pic>
        <p:nvPicPr>
          <p:cNvPr id="5" name="Picture 4" descr="pic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311" y="1767731"/>
            <a:ext cx="7741920" cy="43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32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Interview on </a:t>
            </a:r>
            <a:r>
              <a:rPr lang="en-GB" sz="4800" b="1" dirty="0" smtClean="0"/>
              <a:t>British</a:t>
            </a:r>
            <a:r>
              <a:rPr lang="en-GB" b="1" dirty="0" smtClean="0"/>
              <a:t> System of Education</a:t>
            </a:r>
            <a:endParaRPr lang="en-GB" b="1" dirty="0"/>
          </a:p>
        </p:txBody>
      </p:sp>
      <p:pic>
        <p:nvPicPr>
          <p:cNvPr id="8" name="Picture 7" descr="pic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473" y="1784892"/>
            <a:ext cx="7741920" cy="43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30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Our brilliant students and gorgeous TEACHERS &lt;3</a:t>
            </a:r>
            <a:br>
              <a:rPr lang="en-GB" b="1" dirty="0" smtClean="0"/>
            </a:b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49" y="2034943"/>
            <a:ext cx="5620319" cy="374687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402" y="2034943"/>
            <a:ext cx="5620317" cy="3746878"/>
          </a:xfrm>
        </p:spPr>
      </p:pic>
    </p:spTree>
    <p:extLst>
      <p:ext uri="{BB962C8B-B14F-4D97-AF65-F5344CB8AC3E}">
        <p14:creationId xmlns:p14="http://schemas.microsoft.com/office/powerpoint/2010/main" val="406149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429" y="4189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895088" y="4635892"/>
            <a:ext cx="5183188" cy="823912"/>
          </a:xfrm>
        </p:spPr>
        <p:txBody>
          <a:bodyPr>
            <a:noAutofit/>
          </a:bodyPr>
          <a:lstStyle/>
          <a:p>
            <a:r>
              <a:rPr lang="en-GB" sz="7200" dirty="0" smtClean="0"/>
              <a:t>COMENIUS makes strong </a:t>
            </a:r>
          </a:p>
          <a:p>
            <a:r>
              <a:rPr lang="en-GB" sz="7200" dirty="0" smtClean="0"/>
              <a:t>bonds </a:t>
            </a:r>
            <a:r>
              <a:rPr lang="en-GB" sz="7200" dirty="0" smtClean="0">
                <a:sym typeface="Wingdings" panose="05000000000000000000" pitchFamily="2" charset="2"/>
              </a:rPr>
              <a:t></a:t>
            </a:r>
            <a:endParaRPr lang="en-GB" sz="7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28" y="1298648"/>
            <a:ext cx="6766560" cy="4512850"/>
          </a:xfrm>
        </p:spPr>
      </p:pic>
    </p:spTree>
    <p:extLst>
      <p:ext uri="{BB962C8B-B14F-4D97-AF65-F5344CB8AC3E}">
        <p14:creationId xmlns:p14="http://schemas.microsoft.com/office/powerpoint/2010/main" val="324266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33</Words>
  <Application>Microsoft Macintosh PowerPoint</Application>
  <PresentationFormat>Custom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 trip into the unknown: Modern Education</vt:lpstr>
      <vt:lpstr>Interview with a passionate teacher </vt:lpstr>
      <vt:lpstr>Interview on British System of Education</vt:lpstr>
      <vt:lpstr>Our brilliant students and gorgeous TEACHERS &lt;3 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Education</dc:title>
  <dc:creator>oeven65</dc:creator>
  <cp:lastModifiedBy>Richard Bell</cp:lastModifiedBy>
  <cp:revision>12</cp:revision>
  <dcterms:created xsi:type="dcterms:W3CDTF">2014-01-21T10:55:54Z</dcterms:created>
  <dcterms:modified xsi:type="dcterms:W3CDTF">2014-01-25T16:33:10Z</dcterms:modified>
</cp:coreProperties>
</file>