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71" r:id="rId5"/>
    <p:sldId id="274" r:id="rId6"/>
    <p:sldId id="275" r:id="rId7"/>
    <p:sldId id="276" r:id="rId8"/>
    <p:sldId id="281" r:id="rId9"/>
    <p:sldId id="282" r:id="rId10"/>
    <p:sldId id="289" r:id="rId11"/>
    <p:sldId id="294" r:id="rId12"/>
    <p:sldId id="296" r:id="rId13"/>
    <p:sldId id="351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7B1B1F4-4AA9-4D8B-AE66-DA1113D6BC00}" type="datetimeFigureOut">
              <a:rPr lang="fi-FI" smtClean="0"/>
              <a:t>17.5.2021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F82C660-51E0-415E-A236-25043D30E98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Adjektiivit ja adverbit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/>
              <a:t>ADJEKTIIVI</a:t>
            </a:r>
            <a:r>
              <a:rPr lang="fi-FI" dirty="0"/>
              <a:t> vastaa kysymykseen </a:t>
            </a:r>
            <a:r>
              <a:rPr lang="fi-FI" b="1" dirty="0"/>
              <a:t>MILLAINEN?</a:t>
            </a:r>
          </a:p>
          <a:p>
            <a:pPr marL="114300" indent="0">
              <a:buNone/>
            </a:pPr>
            <a:endParaRPr lang="fi-FI" b="1" dirty="0"/>
          </a:p>
          <a:p>
            <a:r>
              <a:rPr lang="fi-FI" dirty="0"/>
              <a:t>nopea</a:t>
            </a:r>
          </a:p>
          <a:p>
            <a:endParaRPr lang="fi-FI" dirty="0"/>
          </a:p>
          <a:p>
            <a:r>
              <a:rPr lang="fi-FI" b="1" dirty="0"/>
              <a:t>QUICK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ADVERBI</a:t>
            </a:r>
            <a:r>
              <a:rPr lang="fi-FI" dirty="0"/>
              <a:t> vastaa kysymykseen </a:t>
            </a:r>
          </a:p>
          <a:p>
            <a:r>
              <a:rPr lang="fi-FI" b="1" dirty="0"/>
              <a:t>MILLÄ TAVALLA?</a:t>
            </a:r>
          </a:p>
          <a:p>
            <a:r>
              <a:rPr lang="fi-FI" b="1" dirty="0"/>
              <a:t>MITEN?</a:t>
            </a:r>
          </a:p>
          <a:p>
            <a:r>
              <a:rPr lang="fi-FI" dirty="0"/>
              <a:t>nopeasti</a:t>
            </a:r>
          </a:p>
          <a:p>
            <a:endParaRPr lang="fi-FI" dirty="0"/>
          </a:p>
          <a:p>
            <a:r>
              <a:rPr lang="fi-FI" b="1" dirty="0"/>
              <a:t>QUICKLY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0195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paikka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i-FI" b="1" dirty="0"/>
              <a:t>a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happy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b="1" dirty="0" err="1"/>
              <a:t>student</a:t>
            </a:r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r>
              <a:rPr lang="fi-FI" b="1" dirty="0"/>
              <a:t>the </a:t>
            </a:r>
            <a:r>
              <a:rPr lang="fi-FI" b="1" dirty="0" err="1"/>
              <a:t>student</a:t>
            </a:r>
            <a:r>
              <a:rPr lang="fi-FI" b="1" dirty="0"/>
              <a:t> is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happy</a:t>
            </a:r>
            <a:r>
              <a:rPr lang="fi-FI" b="1" dirty="0"/>
              <a:t>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i-FI" dirty="0"/>
              <a:t>Adjektiivi voi olla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pääsanansa edessä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Tai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itsenäisenä </a:t>
            </a:r>
            <a:r>
              <a:rPr lang="fi-FI" dirty="0"/>
              <a:t>yleensä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olla-verbin jälkeen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Muoto on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sama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279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Englannin kielessä</a:t>
            </a:r>
            <a:r>
              <a:rPr lang="fi-FI" dirty="0"/>
              <a:t> adjektiivi </a:t>
            </a:r>
            <a:r>
              <a:rPr lang="fi-FI" b="1" dirty="0"/>
              <a:t>ei</a:t>
            </a:r>
            <a:r>
              <a:rPr lang="fi-FI" dirty="0"/>
              <a:t> </a:t>
            </a:r>
            <a:r>
              <a:rPr lang="fi-FI" b="1" dirty="0"/>
              <a:t>taivu</a:t>
            </a:r>
            <a:r>
              <a:rPr lang="fi-FI" dirty="0"/>
              <a:t>: nopea on aina </a:t>
            </a:r>
            <a:r>
              <a:rPr lang="fi-FI" b="1" dirty="0"/>
              <a:t>QUICK</a:t>
            </a:r>
            <a:r>
              <a:rPr lang="fi-FI" dirty="0"/>
              <a:t>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Ominaisuuden määrä voi kuitenkin vaihdella: siksi </a:t>
            </a:r>
            <a:r>
              <a:rPr lang="fi-FI" b="1" dirty="0"/>
              <a:t>adjektiiveilla on vertailuasteet</a:t>
            </a:r>
            <a:r>
              <a:rPr lang="fi-FI" dirty="0"/>
              <a:t>, jotka ovat: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944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vertailuasteet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nopea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nopeampi</a:t>
            </a:r>
            <a:endParaRPr lang="fi-FI" dirty="0"/>
          </a:p>
          <a:p>
            <a:r>
              <a:rPr lang="fi-FI" b="1" dirty="0"/>
              <a:t>Superlatiivi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nopein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quick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quicker</a:t>
            </a:r>
            <a:endParaRPr lang="fi-FI" dirty="0"/>
          </a:p>
          <a:p>
            <a:r>
              <a:rPr lang="fi-FI" b="1" dirty="0"/>
              <a:t>Superlatiivi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quickest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031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vertailuasteet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dirty="0"/>
              <a:t>ei päätettä</a:t>
            </a:r>
          </a:p>
          <a:p>
            <a:r>
              <a:rPr lang="fi-FI" b="1" dirty="0"/>
              <a:t>Komparatiivi</a:t>
            </a:r>
          </a:p>
          <a:p>
            <a:r>
              <a:rPr lang="fi-FI" dirty="0"/>
              <a:t>pääte -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endParaRPr lang="fi-FI" b="1" dirty="0"/>
          </a:p>
          <a:p>
            <a:r>
              <a:rPr lang="fi-FI" b="1" dirty="0"/>
              <a:t>Superlatiivi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määräinen art</a:t>
            </a:r>
            <a:r>
              <a:rPr lang="fi-FI" dirty="0"/>
              <a:t>. + -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EST</a:t>
            </a:r>
            <a:endParaRPr lang="fi-FI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dirty="0" err="1"/>
              <a:t>quick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dirty="0" err="1"/>
              <a:t>quick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endParaRPr lang="fi-FI" b="1" dirty="0"/>
          </a:p>
          <a:p>
            <a:r>
              <a:rPr lang="fi-FI" b="1" dirty="0"/>
              <a:t>Superlatiivi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dirty="0" err="1"/>
              <a:t>quick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0993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vertailuasteet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kallis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kalliimpi</a:t>
            </a:r>
            <a:endParaRPr lang="fi-FI" dirty="0"/>
          </a:p>
          <a:p>
            <a:r>
              <a:rPr lang="fi-FI" b="1" dirty="0"/>
              <a:t>Superlatiivi</a:t>
            </a:r>
          </a:p>
          <a:p>
            <a:r>
              <a:rPr lang="fi-FI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kallein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expensive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more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expensive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/>
              <a:t>Superlatiivi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most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expensive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5383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Adjektiivien vertailuasteet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dirty="0"/>
              <a:t>ei eroa</a:t>
            </a:r>
          </a:p>
          <a:p>
            <a:r>
              <a:rPr lang="fi-FI" b="1" dirty="0"/>
              <a:t>Komparatiivi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more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dirty="0"/>
              <a:t>-etuliite</a:t>
            </a:r>
          </a:p>
          <a:p>
            <a:r>
              <a:rPr lang="fi-FI" b="1" dirty="0"/>
              <a:t>Superlatiivi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määr</a:t>
            </a:r>
            <a:r>
              <a:rPr lang="fi-FI" dirty="0"/>
              <a:t>.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art</a:t>
            </a:r>
            <a:r>
              <a:rPr lang="fi-FI" dirty="0"/>
              <a:t>. +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most</a:t>
            </a:r>
            <a:r>
              <a:rPr lang="fi-FI" dirty="0" err="1">
                <a:latin typeface="Aharoni" pitchFamily="2" charset="-79"/>
                <a:cs typeface="Aharoni" pitchFamily="2" charset="-79"/>
              </a:rPr>
              <a:t>-</a:t>
            </a:r>
            <a:r>
              <a:rPr lang="fi-FI" dirty="0" err="1"/>
              <a:t>etuliite</a:t>
            </a:r>
            <a:endParaRPr lang="fi-FI" dirty="0"/>
          </a:p>
          <a:p>
            <a:endParaRPr lang="fi-FI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b="1" dirty="0"/>
              <a:t>Perusmuoto</a:t>
            </a:r>
          </a:p>
          <a:p>
            <a:r>
              <a:rPr lang="fi-FI" dirty="0" err="1"/>
              <a:t>expensive</a:t>
            </a:r>
            <a:endParaRPr lang="fi-FI" dirty="0"/>
          </a:p>
          <a:p>
            <a:r>
              <a:rPr lang="fi-FI" b="1" dirty="0"/>
              <a:t>Komparatiivi</a:t>
            </a: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more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fi-FI" dirty="0" err="1"/>
              <a:t>expensive</a:t>
            </a:r>
            <a:endParaRPr lang="fi-FI" dirty="0"/>
          </a:p>
          <a:p>
            <a:r>
              <a:rPr lang="fi-FI" b="1" dirty="0"/>
              <a:t>Superlatiivi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most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fi-FI" dirty="0" err="1"/>
              <a:t>expensive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569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Epäsäännöllinen vertailu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bad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worse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i-FI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</a:t>
            </a:r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worst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far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farther/further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farthest/the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furthest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old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older/elder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fi-FI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</a:t>
            </a:r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oldest/the</a:t>
            </a:r>
            <a:r>
              <a:rPr lang="fi-FI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fi-FI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eldest</a:t>
            </a:r>
            <a:endParaRPr lang="fi-F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good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better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best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little/small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smaller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smallest</a:t>
            </a:r>
            <a:endParaRPr lang="fi-FI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13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Adjektiivin käyttö vertailuissa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/>
              <a:t>My </a:t>
            </a:r>
            <a:r>
              <a:rPr lang="fi-FI" dirty="0" err="1"/>
              <a:t>camera</a:t>
            </a:r>
            <a:r>
              <a:rPr lang="fi-FI" dirty="0"/>
              <a:t> is </a:t>
            </a:r>
            <a:r>
              <a:rPr lang="fi-FI" b="1" dirty="0"/>
              <a:t>as </a:t>
            </a:r>
            <a:r>
              <a:rPr lang="fi-FI" b="1" dirty="0" err="1"/>
              <a:t>good</a:t>
            </a:r>
            <a:r>
              <a:rPr lang="fi-FI" b="1" dirty="0"/>
              <a:t> as </a:t>
            </a:r>
            <a:r>
              <a:rPr lang="fi-FI" dirty="0"/>
              <a:t>I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afford</a:t>
            </a:r>
            <a:r>
              <a:rPr lang="fi-FI" dirty="0"/>
              <a:t>.</a:t>
            </a:r>
          </a:p>
          <a:p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b="1" dirty="0" err="1"/>
              <a:t>so</a:t>
            </a:r>
            <a:r>
              <a:rPr lang="fi-FI" b="1" dirty="0"/>
              <a:t> </a:t>
            </a:r>
            <a:r>
              <a:rPr lang="fi-FI" b="1" dirty="0" err="1"/>
              <a:t>good</a:t>
            </a:r>
            <a:r>
              <a:rPr lang="fi-FI" b="1" dirty="0"/>
              <a:t> as </a:t>
            </a:r>
            <a:r>
              <a:rPr lang="fi-FI" dirty="0" err="1"/>
              <a:t>yours</a:t>
            </a:r>
            <a:r>
              <a:rPr lang="fi-FI" dirty="0"/>
              <a:t>, </a:t>
            </a:r>
            <a:r>
              <a:rPr lang="fi-FI" dirty="0" err="1"/>
              <a:t>though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camera</a:t>
            </a:r>
            <a:r>
              <a:rPr lang="fi-FI" dirty="0"/>
              <a:t> is </a:t>
            </a:r>
            <a:r>
              <a:rPr lang="fi-FI" b="1" dirty="0" err="1"/>
              <a:t>better</a:t>
            </a:r>
            <a:r>
              <a:rPr lang="fi-FI" b="1" dirty="0"/>
              <a:t>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dirty="0" err="1"/>
              <a:t>mine</a:t>
            </a:r>
            <a:r>
              <a:rPr lang="fi-FI" dirty="0"/>
              <a:t>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i-FI" dirty="0"/>
              <a:t>Myönteinen vertailu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Kielteisessä </a:t>
            </a:r>
            <a:r>
              <a:rPr lang="fi-FI" dirty="0" err="1"/>
              <a:t>vertai-lussa</a:t>
            </a:r>
            <a:r>
              <a:rPr lang="fi-FI" dirty="0"/>
              <a:t> tämä</a:t>
            </a:r>
            <a:r>
              <a:rPr lang="fi-FI" u="sng" dirty="0"/>
              <a:t>kin</a:t>
            </a:r>
            <a:r>
              <a:rPr lang="fi-FI" dirty="0"/>
              <a:t> on mahdollinen.</a:t>
            </a:r>
          </a:p>
          <a:p>
            <a:r>
              <a:rPr lang="fi-FI" dirty="0"/>
              <a:t>Komparatiivin vertailusana on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366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Adjektiivin vahvistaminen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fi-FI" dirty="0" err="1"/>
              <a:t>Cameras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becoming</a:t>
            </a:r>
            <a:r>
              <a:rPr lang="fi-FI" dirty="0"/>
              <a:t> </a:t>
            </a:r>
            <a:r>
              <a:rPr lang="fi-FI" b="1" dirty="0" err="1"/>
              <a:t>smaller</a:t>
            </a:r>
            <a:r>
              <a:rPr lang="fi-FI" b="1" dirty="0"/>
              <a:t> and </a:t>
            </a:r>
            <a:r>
              <a:rPr lang="fi-FI" b="1" dirty="0" err="1"/>
              <a:t>smaller</a:t>
            </a:r>
            <a:r>
              <a:rPr lang="fi-FI" dirty="0"/>
              <a:t>.</a:t>
            </a:r>
          </a:p>
          <a:p>
            <a:r>
              <a:rPr lang="fi-FI" dirty="0"/>
              <a:t>Life is </a:t>
            </a:r>
            <a:r>
              <a:rPr lang="fi-FI" dirty="0" err="1"/>
              <a:t>becoming</a:t>
            </a:r>
            <a:r>
              <a:rPr lang="fi-FI" dirty="0"/>
              <a:t> </a:t>
            </a:r>
            <a:r>
              <a:rPr lang="fi-FI" b="1" dirty="0" err="1"/>
              <a:t>more</a:t>
            </a:r>
            <a:r>
              <a:rPr lang="fi-FI" b="1" dirty="0"/>
              <a:t> and </a:t>
            </a:r>
            <a:r>
              <a:rPr lang="fi-FI" b="1" dirty="0" err="1"/>
              <a:t>more</a:t>
            </a:r>
            <a:r>
              <a:rPr lang="fi-FI" b="1" dirty="0"/>
              <a:t> </a:t>
            </a:r>
            <a:r>
              <a:rPr lang="fi-FI" dirty="0" err="1"/>
              <a:t>expensive</a:t>
            </a:r>
            <a:r>
              <a:rPr lang="fi-FI" dirty="0"/>
              <a:t>.</a:t>
            </a:r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more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dirty="0"/>
              <a:t>I </a:t>
            </a:r>
            <a:r>
              <a:rPr lang="fi-FI" dirty="0" err="1"/>
              <a:t>use</a:t>
            </a:r>
            <a:r>
              <a:rPr lang="fi-FI" dirty="0"/>
              <a:t> my </a:t>
            </a:r>
            <a:r>
              <a:rPr lang="fi-FI" dirty="0" err="1"/>
              <a:t>camera</a:t>
            </a:r>
            <a:r>
              <a:rPr lang="fi-FI" dirty="0"/>
              <a:t>,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better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i-FI" dirty="0" err="1"/>
              <a:t>photos</a:t>
            </a:r>
            <a:r>
              <a:rPr lang="fi-FI" dirty="0"/>
              <a:t> I </a:t>
            </a:r>
            <a:r>
              <a:rPr lang="fi-FI" dirty="0" err="1"/>
              <a:t>take</a:t>
            </a:r>
            <a:r>
              <a:rPr lang="fi-FI" dirty="0"/>
              <a:t>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fi-FI" dirty="0"/>
              <a:t>Toista lyhyen adjektiivin </a:t>
            </a:r>
            <a:r>
              <a:rPr lang="fi-FI" b="1" dirty="0"/>
              <a:t>komparatiivi</a:t>
            </a:r>
            <a:r>
              <a:rPr lang="fi-FI" dirty="0"/>
              <a:t>.</a:t>
            </a:r>
          </a:p>
          <a:p>
            <a:r>
              <a:rPr lang="fi-FI" dirty="0"/>
              <a:t>Toista pitkän adjektiivin </a:t>
            </a:r>
            <a:r>
              <a:rPr lang="fi-FI" b="1" dirty="0"/>
              <a:t>etuliite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Mitä…sitä </a:t>
            </a:r>
            <a:r>
              <a:rPr lang="fi-FI" dirty="0"/>
              <a:t>on englannissa </a:t>
            </a:r>
            <a:r>
              <a:rPr lang="fi-FI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</a:t>
            </a:r>
            <a:r>
              <a:rPr lang="fi-FI" dirty="0"/>
              <a:t>…</a:t>
            </a:r>
            <a:r>
              <a:rPr lang="fi-FI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</a:t>
            </a:r>
            <a:r>
              <a:rPr lang="fi-FI" dirty="0"/>
              <a:t>…</a:t>
            </a:r>
          </a:p>
          <a:p>
            <a:r>
              <a:rPr lang="fi-FI" dirty="0"/>
              <a:t>(ei </a:t>
            </a:r>
            <a:r>
              <a:rPr lang="fi-FI" strike="sngStrike" dirty="0" err="1"/>
              <a:t>what</a:t>
            </a:r>
            <a:r>
              <a:rPr lang="fi-FI" strike="sngStrike" dirty="0"/>
              <a:t> … </a:t>
            </a:r>
            <a:r>
              <a:rPr lang="fi-FI" strike="sngStrike" dirty="0" err="1"/>
              <a:t>that</a:t>
            </a:r>
            <a:r>
              <a:rPr lang="fi-FI" strike="sngStrike" dirty="0"/>
              <a:t> …)</a:t>
            </a:r>
          </a:p>
        </p:txBody>
      </p:sp>
    </p:spTree>
    <p:extLst>
      <p:ext uri="{BB962C8B-B14F-4D97-AF65-F5344CB8AC3E}">
        <p14:creationId xmlns:p14="http://schemas.microsoft.com/office/powerpoint/2010/main" val="3298223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D83D6506B86004D8953B38F712B2A96" ma:contentTypeVersion="13" ma:contentTypeDescription="Luo uusi asiakirja." ma:contentTypeScope="" ma:versionID="fdd966b070f828166a0f3eb6be55badc">
  <xsd:schema xmlns:xsd="http://www.w3.org/2001/XMLSchema" xmlns:xs="http://www.w3.org/2001/XMLSchema" xmlns:p="http://schemas.microsoft.com/office/2006/metadata/properties" xmlns:ns3="c0dce2e3-2bb7-4f48-9013-a51d8dc7c921" xmlns:ns4="ac204b8e-ef09-4555-927d-17eaa434998b" targetNamespace="http://schemas.microsoft.com/office/2006/metadata/properties" ma:root="true" ma:fieldsID="dd4682b2ad7cb45b900b1526eab673ee" ns3:_="" ns4:_="">
    <xsd:import namespace="c0dce2e3-2bb7-4f48-9013-a51d8dc7c921"/>
    <xsd:import namespace="ac204b8e-ef09-4555-927d-17eaa43499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dce2e3-2bb7-4f48-9013-a51d8dc7c9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04b8e-ef09-4555-927d-17eaa434998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C1CD84-F747-4123-93FC-ED49E382CB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dce2e3-2bb7-4f48-9013-a51d8dc7c921"/>
    <ds:schemaRef ds:uri="ac204b8e-ef09-4555-927d-17eaa43499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00EF41-76EA-4AE3-949C-612AEBA71C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FFFAE3-1788-4266-8FFD-A6C1ACF3A300}">
  <ds:schemaRefs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c0dce2e3-2bb7-4f48-9013-a51d8dc7c921"/>
    <ds:schemaRef ds:uri="http://schemas.microsoft.com/office/infopath/2007/PartnerControls"/>
    <ds:schemaRef ds:uri="http://schemas.openxmlformats.org/package/2006/metadata/core-properties"/>
    <ds:schemaRef ds:uri="ac204b8e-ef09-4555-927d-17eaa434998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975</TotalTime>
  <Words>283</Words>
  <Application>Microsoft Office PowerPoint</Application>
  <PresentationFormat>Näytössä katseltava diaesitys (4:3)</PresentationFormat>
  <Paragraphs>122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Aharoni</vt:lpstr>
      <vt:lpstr>Arial</vt:lpstr>
      <vt:lpstr>Book Antiqua</vt:lpstr>
      <vt:lpstr>Century Gothic</vt:lpstr>
      <vt:lpstr>Apteekki</vt:lpstr>
      <vt:lpstr>Adjektiivit ja adverbit</vt:lpstr>
      <vt:lpstr>Adjektiivit</vt:lpstr>
      <vt:lpstr>Adjektiivien vertailuasteet</vt:lpstr>
      <vt:lpstr>Adjektiivien vertailuasteet</vt:lpstr>
      <vt:lpstr>Adjektiivien vertailuasteet</vt:lpstr>
      <vt:lpstr>Adjektiivien vertailuasteet</vt:lpstr>
      <vt:lpstr>Epäsäännöllinen vertailu</vt:lpstr>
      <vt:lpstr>Adjektiivin käyttö vertailuissa</vt:lpstr>
      <vt:lpstr>Adjektiivin vahvistaminen</vt:lpstr>
      <vt:lpstr>Adjektiivin paikka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Adjektiivit ja Adverbit</dc:title>
  <dc:creator>Eija ja Maxx</dc:creator>
  <cp:lastModifiedBy>Hanna Sahlberg</cp:lastModifiedBy>
  <cp:revision>85</cp:revision>
  <dcterms:created xsi:type="dcterms:W3CDTF">2013-04-12T15:47:48Z</dcterms:created>
  <dcterms:modified xsi:type="dcterms:W3CDTF">2021-05-17T10:22:06Z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0x0101008D83D6506B86004D8953B38F712B2A96</vt:lpwstr>
  </property>
</Properties>
</file>