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5"/>
  </p:notesMasterIdLst>
  <p:sldIdLst>
    <p:sldId id="256" r:id="rId2"/>
    <p:sldId id="268" r:id="rId3"/>
    <p:sldId id="27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280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8ECBF-8CC2-4846-BFF1-7CF19FE51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3244951-13B6-AA32-0B8D-6090F0E8D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8B78E16-8C1F-25B9-B6A7-6030F114F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4EF0CED-4FB6-30D4-050D-DC1FF87C6C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547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15.4.2026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Kemia kokeellisena luonnontieteenä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1.2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Empiirinen luonnontiede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7009783" cy="4319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Empiirinen luonnontiede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tarkoittaa sitä, että tutkimus perustuu kokeellisuuteen, mittauksiin ja havainnointiin.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Tiedonkeruu tapahtuu tieteellisellä menetelmällä (kuva oikealla), jonka pohjalta voidaan muodostaa malleja.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Mallit ovat yksinkertaisia esityksiä todellisuudesta, joiden avulla voidaan tehdä ennustuksia siitä, miten maailma toimii.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70BAF2D-35C9-C1CE-A2FD-081F49D0C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696" y="1070391"/>
            <a:ext cx="4244489" cy="55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7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D1067-5C79-1A24-AB79-4C5B21FE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0AE7FA-7493-5F20-1665-244C3BA21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Kvali</a:t>
            </a:r>
            <a:r>
              <a:rPr lang="fi-FI" dirty="0"/>
              <a:t> ja </a:t>
            </a:r>
            <a:r>
              <a:rPr lang="fi-FI" dirty="0" err="1"/>
              <a:t>kvanti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3F2D3-B0D6-ED57-7E55-DF755D7BE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977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Kvalitatiivinen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laadullinen tutkimus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pyrkii vastaamaan kysymykseen: mitä. Tällainen tutkimus siis pyrkii selvittämään esim. mikä aine on kyseessä tai millaisia ominaisuuksia kyseisellä aineella on.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Kvantitatiivinen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määrällinen tutkimus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pyrkii puolestaan vastaamaan kysymykseen: miten paljon. Tarkoituksena on siis selvittää esim. miten paljon tunnettua ainetta on seoksessa.</a:t>
            </a:r>
          </a:p>
        </p:txBody>
      </p:sp>
    </p:spTree>
    <p:extLst>
      <p:ext uri="{BB962C8B-B14F-4D97-AF65-F5344CB8AC3E}">
        <p14:creationId xmlns:p14="http://schemas.microsoft.com/office/powerpoint/2010/main" val="30295705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345</TotalTime>
  <Words>110</Words>
  <Application>Microsoft Office PowerPoint</Application>
  <PresentationFormat>Laajakuva</PresentationFormat>
  <Paragraphs>14</Paragraphs>
  <Slides>3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Calibri</vt:lpstr>
      <vt:lpstr>Trebuchet MS</vt:lpstr>
      <vt:lpstr>Berliini</vt:lpstr>
      <vt:lpstr>Kemia kokeellisena luonnontieteenä</vt:lpstr>
      <vt:lpstr>Empiirinen luonnontiede</vt:lpstr>
      <vt:lpstr>Kvali ja kvanti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kokeellisena luonnontieteenä</dc:title>
  <dc:creator>Harjulampi Esa</dc:creator>
  <cp:lastModifiedBy>Esa Harjulampi</cp:lastModifiedBy>
  <cp:revision>55</cp:revision>
  <dcterms:created xsi:type="dcterms:W3CDTF">2023-06-03T06:03:40Z</dcterms:created>
  <dcterms:modified xsi:type="dcterms:W3CDTF">2026-04-15T08:13:34Z</dcterms:modified>
</cp:coreProperties>
</file>