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Inria Sans" panose="020B0604020202020204" charset="0"/>
      <p:regular r:id="rId20"/>
      <p:bold r:id="rId21"/>
      <p:italic r:id="rId22"/>
      <p:boldItalic r:id="rId23"/>
    </p:embeddedFont>
    <p:embeddedFont>
      <p:font typeface="Inria Serif Light" panose="020B0604020202020204" charset="0"/>
      <p:regular r:id="rId24"/>
      <p:bold r:id="rId25"/>
      <p:italic r:id="rId26"/>
      <p:boldItalic r:id="rId27"/>
    </p:embeddedFont>
    <p:embeddedFont>
      <p:font typeface="Inria Serif" panose="020B0604020202020204" charset="0"/>
      <p:regular r:id="rId28"/>
      <p:bold r:id="rId29"/>
      <p:italic r:id="rId30"/>
      <p:boldItalic r:id="rId31"/>
    </p:embeddedFont>
    <p:embeddedFont>
      <p:font typeface="Playfair Display" panose="020B0604020202020204" charset="0"/>
      <p:regular r:id="rId32"/>
      <p:bold r:id="rId33"/>
      <p:italic r:id="rId34"/>
      <p:boldItalic r:id="rId35"/>
    </p:embeddedFont>
    <p:embeddedFont>
      <p:font typeface="Merriweather" panose="020B0604020202020204" charset="0"/>
      <p:regular r:id="rId36"/>
      <p:bold r:id="rId37"/>
      <p:italic r:id="rId38"/>
      <p:boldItalic r:id="rId39"/>
    </p:embeddedFont>
    <p:embeddedFont>
      <p:font typeface="Inria Sans Light"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0" y="1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840b93b91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840b93b91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8238bab7fa26d3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8238bab7fa26d3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7ab8bf479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7ab8bf479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7ab8bf4796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7ab8bf4796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7ab8bf4796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7ab8bf4796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f0c0d8cb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f0c0d8cb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7ab8bf4796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7ab8bf4796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7ab8bf479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7ab8bf479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7ab8bf4796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7ab8bf4796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840b93b919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840b93b919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7ab8bf479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7ab8bf479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7ab8bf4796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7ab8bf479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7ab8bf47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7ab8bf47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818644a4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818644a4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818644a40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818644a40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7ab8bf479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7ab8bf479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7ab8bf479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7ab8bf479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855300" y="1756525"/>
            <a:ext cx="7433400" cy="16305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For medium background colors">
  <p:cSld name="BLANK_1">
    <p:bg>
      <p:bgPr>
        <a:gradFill>
          <a:gsLst>
            <a:gs pos="0">
              <a:schemeClr val="accent3"/>
            </a:gs>
            <a:gs pos="50000">
              <a:schemeClr val="accent1"/>
            </a:gs>
            <a:gs pos="100000">
              <a:schemeClr val="dk2"/>
            </a:gs>
          </a:gsLst>
          <a:lin ang="13500032" scaled="0"/>
        </a:gradFill>
        <a:effectLst/>
      </p:bgPr>
    </p:bg>
    <p:spTree>
      <p:nvGrpSpPr>
        <p:cNvPr id="1" name="Shape 51"/>
        <p:cNvGrpSpPr/>
        <p:nvPr/>
      </p:nvGrpSpPr>
      <p:grpSpPr>
        <a:xfrm>
          <a:off x="0" y="0"/>
          <a:ext cx="0" cy="0"/>
          <a:chOff x="0" y="0"/>
          <a:chExt cx="0" cy="0"/>
        </a:xfrm>
      </p:grpSpPr>
      <p:sp>
        <p:nvSpPr>
          <p:cNvPr id="52" name="Google Shape;52;p11"/>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pic>
        <p:nvPicPr>
          <p:cNvPr id="53" name="Google Shape;53;p11"/>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 For dark background colors">
  <p:cSld name="BLANK_1_1">
    <p:bg>
      <p:bgPr>
        <a:gradFill>
          <a:gsLst>
            <a:gs pos="0">
              <a:schemeClr val="accent1"/>
            </a:gs>
            <a:gs pos="50000">
              <a:schemeClr val="dk2"/>
            </a:gs>
            <a:gs pos="100000">
              <a:schemeClr val="dk1"/>
            </a:gs>
          </a:gsLst>
          <a:lin ang="13500032" scaled="0"/>
        </a:gradFill>
        <a:effectLst/>
      </p:bgPr>
    </p:bg>
    <p:spTree>
      <p:nvGrpSpPr>
        <p:cNvPr id="1" name="Shape 54"/>
        <p:cNvGrpSpPr/>
        <p:nvPr/>
      </p:nvGrpSpPr>
      <p:grpSpPr>
        <a:xfrm>
          <a:off x="0" y="0"/>
          <a:ext cx="0" cy="0"/>
          <a:chOff x="0" y="0"/>
          <a:chExt cx="0" cy="0"/>
        </a:xfrm>
      </p:grpSpPr>
      <p:pic>
        <p:nvPicPr>
          <p:cNvPr id="55" name="Google Shape;55;p12"/>
          <p:cNvPicPr preferRelativeResize="0"/>
          <p:nvPr/>
        </p:nvPicPr>
        <p:blipFill>
          <a:blip r:embed="rId2">
            <a:alphaModFix/>
          </a:blip>
          <a:stretch>
            <a:fillRect/>
          </a:stretch>
        </p:blipFill>
        <p:spPr>
          <a:xfrm>
            <a:off x="0" y="0"/>
            <a:ext cx="9143995" cy="5143500"/>
          </a:xfrm>
          <a:prstGeom prst="rect">
            <a:avLst/>
          </a:prstGeom>
          <a:noFill/>
          <a:ln>
            <a:noFill/>
          </a:ln>
        </p:spPr>
      </p:pic>
      <p:sp>
        <p:nvSpPr>
          <p:cNvPr id="56" name="Google Shape;56;p12"/>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9" name="Google Shape;59;p13"/>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3"/>
            </a:gs>
            <a:gs pos="50000">
              <a:schemeClr val="accent1"/>
            </a:gs>
            <a:gs pos="100000">
              <a:schemeClr val="dk2"/>
            </a:gs>
          </a:gsLst>
          <a:lin ang="13500032" scaled="0"/>
        </a:gra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855300" y="2004250"/>
            <a:ext cx="7433400" cy="6468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855300" y="2748052"/>
            <a:ext cx="7433400" cy="391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a:solidFill>
                  <a:schemeClr val="lt1"/>
                </a:solidFill>
              </a:defRPr>
            </a:lvl1pPr>
            <a:lvl2pPr lvl="1" rtl="0">
              <a:spcBef>
                <a:spcPts val="600"/>
              </a:spcBef>
              <a:spcAft>
                <a:spcPts val="0"/>
              </a:spcAft>
              <a:buClr>
                <a:schemeClr val="lt1"/>
              </a:buClr>
              <a:buSzPts val="3000"/>
              <a:buNone/>
              <a:defRPr sz="3000">
                <a:solidFill>
                  <a:schemeClr val="lt1"/>
                </a:solidFill>
              </a:defRPr>
            </a:lvl2pPr>
            <a:lvl3pPr lvl="2" rtl="0">
              <a:spcBef>
                <a:spcPts val="600"/>
              </a:spcBef>
              <a:spcAft>
                <a:spcPts val="0"/>
              </a:spcAft>
              <a:buClr>
                <a:schemeClr val="lt1"/>
              </a:buClr>
              <a:buSzPts val="3000"/>
              <a:buNone/>
              <a:defRPr sz="3000">
                <a:solidFill>
                  <a:schemeClr val="lt1"/>
                </a:solidFill>
              </a:defRPr>
            </a:lvl3pPr>
            <a:lvl4pPr lvl="3" rtl="0">
              <a:spcBef>
                <a:spcPts val="600"/>
              </a:spcBef>
              <a:spcAft>
                <a:spcPts val="0"/>
              </a:spcAft>
              <a:buClr>
                <a:schemeClr val="lt1"/>
              </a:buClr>
              <a:buSzPts val="3000"/>
              <a:buNone/>
              <a:defRPr sz="3000">
                <a:solidFill>
                  <a:schemeClr val="lt1"/>
                </a:solidFill>
              </a:defRPr>
            </a:lvl4pPr>
            <a:lvl5pPr lvl="4" rtl="0">
              <a:spcBef>
                <a:spcPts val="600"/>
              </a:spcBef>
              <a:spcAft>
                <a:spcPts val="0"/>
              </a:spcAft>
              <a:buClr>
                <a:schemeClr val="lt1"/>
              </a:buClr>
              <a:buSzPts val="3000"/>
              <a:buNone/>
              <a:defRPr sz="3000">
                <a:solidFill>
                  <a:schemeClr val="lt1"/>
                </a:solidFill>
              </a:defRPr>
            </a:lvl5pPr>
            <a:lvl6pPr lvl="5" rtl="0">
              <a:spcBef>
                <a:spcPts val="600"/>
              </a:spcBef>
              <a:spcAft>
                <a:spcPts val="0"/>
              </a:spcAft>
              <a:buClr>
                <a:schemeClr val="lt1"/>
              </a:buClr>
              <a:buSzPts val="3000"/>
              <a:buNone/>
              <a:defRPr sz="3000">
                <a:solidFill>
                  <a:schemeClr val="lt1"/>
                </a:solidFill>
              </a:defRPr>
            </a:lvl6pPr>
            <a:lvl7pPr lvl="6" rtl="0">
              <a:spcBef>
                <a:spcPts val="600"/>
              </a:spcBef>
              <a:spcAft>
                <a:spcPts val="0"/>
              </a:spcAft>
              <a:buClr>
                <a:schemeClr val="lt1"/>
              </a:buClr>
              <a:buSzPts val="3000"/>
              <a:buNone/>
              <a:defRPr sz="3000">
                <a:solidFill>
                  <a:schemeClr val="lt1"/>
                </a:solidFill>
              </a:defRPr>
            </a:lvl7pPr>
            <a:lvl8pPr lvl="7" rtl="0">
              <a:spcBef>
                <a:spcPts val="600"/>
              </a:spcBef>
              <a:spcAft>
                <a:spcPts val="0"/>
              </a:spcAft>
              <a:buClr>
                <a:schemeClr val="lt1"/>
              </a:buClr>
              <a:buSzPts val="3000"/>
              <a:buNone/>
              <a:defRPr sz="3000">
                <a:solidFill>
                  <a:schemeClr val="lt1"/>
                </a:solidFill>
              </a:defRPr>
            </a:lvl8pPr>
            <a:lvl9pPr lvl="8" rtl="0">
              <a:spcBef>
                <a:spcPts val="600"/>
              </a:spcBef>
              <a:spcAft>
                <a:spcPts val="600"/>
              </a:spcAft>
              <a:buClr>
                <a:schemeClr val="lt1"/>
              </a:buClr>
              <a:buSzPts val="3000"/>
              <a:buNone/>
              <a:defRPr sz="30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1"/>
            </a:gs>
            <a:gs pos="50000">
              <a:schemeClr val="dk2"/>
            </a:gs>
            <a:gs pos="100000">
              <a:schemeClr val="dk1"/>
            </a:gs>
          </a:gsLst>
          <a:lin ang="13500032" scaled="0"/>
        </a:gra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0"/>
            <a:ext cx="9143995" cy="5143500"/>
          </a:xfrm>
          <a:prstGeom prst="rect">
            <a:avLst/>
          </a:prstGeom>
          <a:noFill/>
          <a:ln>
            <a:noFill/>
          </a:ln>
        </p:spPr>
      </p:pic>
      <p:sp>
        <p:nvSpPr>
          <p:cNvPr id="18" name="Google Shape;18;p4"/>
          <p:cNvSpPr txBox="1">
            <a:spLocks noGrp="1"/>
          </p:cNvSpPr>
          <p:nvPr>
            <p:ph type="body" idx="1"/>
          </p:nvPr>
        </p:nvSpPr>
        <p:spPr>
          <a:xfrm>
            <a:off x="855300" y="2161800"/>
            <a:ext cx="7433400" cy="819900"/>
          </a:xfrm>
          <a:prstGeom prst="rect">
            <a:avLst/>
          </a:prstGeom>
        </p:spPr>
        <p:txBody>
          <a:bodyPr spcFirstLastPara="1" wrap="square" lIns="0" tIns="0" rIns="0" bIns="0" anchor="ctr" anchorCtr="0">
            <a:noAutofit/>
          </a:bodyPr>
          <a:lstStyle>
            <a:lvl1pPr marL="457200" lvl="0" indent="-419100" algn="ctr" rtl="0">
              <a:spcBef>
                <a:spcPts val="0"/>
              </a:spcBef>
              <a:spcAft>
                <a:spcPts val="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1pPr>
            <a:lvl2pPr marL="914400" lvl="1" indent="-419100" algn="ctr" rtl="0">
              <a:spcBef>
                <a:spcPts val="600"/>
              </a:spcBef>
              <a:spcAft>
                <a:spcPts val="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2pPr>
            <a:lvl3pPr marL="1371600" lvl="2" indent="-419100" algn="ctr" rtl="0">
              <a:spcBef>
                <a:spcPts val="600"/>
              </a:spcBef>
              <a:spcAft>
                <a:spcPts val="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3pPr>
            <a:lvl4pPr marL="1828800" lvl="3" indent="-419100" algn="ctr" rtl="0">
              <a:spcBef>
                <a:spcPts val="600"/>
              </a:spcBef>
              <a:spcAft>
                <a:spcPts val="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4pPr>
            <a:lvl5pPr marL="2286000" lvl="4" indent="-419100" algn="ctr" rtl="0">
              <a:spcBef>
                <a:spcPts val="600"/>
              </a:spcBef>
              <a:spcAft>
                <a:spcPts val="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5pPr>
            <a:lvl6pPr marL="2743200" lvl="5" indent="-419100" algn="ctr" rtl="0">
              <a:spcBef>
                <a:spcPts val="600"/>
              </a:spcBef>
              <a:spcAft>
                <a:spcPts val="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6pPr>
            <a:lvl7pPr marL="3200400" lvl="6" indent="-419100" algn="ctr" rtl="0">
              <a:spcBef>
                <a:spcPts val="600"/>
              </a:spcBef>
              <a:spcAft>
                <a:spcPts val="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7pPr>
            <a:lvl8pPr marL="3657600" lvl="7" indent="-419100" algn="ctr" rtl="0">
              <a:spcBef>
                <a:spcPts val="600"/>
              </a:spcBef>
              <a:spcAft>
                <a:spcPts val="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8pPr>
            <a:lvl9pPr marL="4114800" lvl="8" indent="-419100" algn="ctr" rtl="0">
              <a:spcBef>
                <a:spcPts val="600"/>
              </a:spcBef>
              <a:spcAft>
                <a:spcPts val="600"/>
              </a:spcAft>
              <a:buClr>
                <a:schemeClr val="accent3"/>
              </a:buClr>
              <a:buSzPts val="3000"/>
              <a:buFont typeface="Inria Serif"/>
              <a:buChar char="■"/>
              <a:defRPr sz="3000" b="1" i="1">
                <a:solidFill>
                  <a:schemeClr val="accent3"/>
                </a:solidFill>
                <a:latin typeface="Inria Serif"/>
                <a:ea typeface="Inria Serif"/>
                <a:cs typeface="Inria Serif"/>
                <a:sym typeface="Inria Serif"/>
              </a:defRPr>
            </a:lvl9pPr>
          </a:lstStyle>
          <a:p>
            <a:endParaRPr/>
          </a:p>
        </p:txBody>
      </p:sp>
      <p:sp>
        <p:nvSpPr>
          <p:cNvPr id="19" name="Google Shape;19;p4"/>
          <p:cNvSpPr txBox="1"/>
          <p:nvPr/>
        </p:nvSpPr>
        <p:spPr>
          <a:xfrm>
            <a:off x="3593400" y="380994"/>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fi" sz="7200" b="1">
                <a:solidFill>
                  <a:schemeClr val="lt1"/>
                </a:solidFill>
                <a:latin typeface="Inria Serif"/>
                <a:ea typeface="Inria Serif"/>
                <a:cs typeface="Inria Serif"/>
                <a:sym typeface="Inria Serif"/>
              </a:rPr>
              <a:t>“</a:t>
            </a:r>
            <a:endParaRPr sz="7200" b="1">
              <a:solidFill>
                <a:schemeClr val="lt1"/>
              </a:solidFill>
              <a:latin typeface="Inria Serif"/>
              <a:ea typeface="Inria Serif"/>
              <a:cs typeface="Inria Serif"/>
              <a:sym typeface="Inria Serif"/>
            </a:endParaRPr>
          </a:p>
        </p:txBody>
      </p:sp>
      <p:sp>
        <p:nvSpPr>
          <p:cNvPr id="20" name="Google Shape;20;p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r" rtl="0">
              <a:spcBef>
                <a:spcPts val="0"/>
              </a:spcBef>
              <a:spcAft>
                <a:spcPts val="0"/>
              </a:spcAft>
              <a:buNone/>
            </a:pPr>
            <a:fld id="{00000000-1234-1234-1234-123412341234}" type="slidenum">
              <a:rPr lang="fi"/>
              <a:t>‹#›</a:t>
            </a:fld>
            <a:endParaRPr/>
          </a:p>
        </p:txBody>
      </p:sp>
      <p:sp>
        <p:nvSpPr>
          <p:cNvPr id="21" name="Google Shape;21;p4"/>
          <p:cNvSpPr txBox="1"/>
          <p:nvPr/>
        </p:nvSpPr>
        <p:spPr>
          <a:xfrm>
            <a:off x="3593400" y="4108794"/>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fi" sz="7200" b="1">
                <a:solidFill>
                  <a:schemeClr val="lt1"/>
                </a:solidFill>
                <a:latin typeface="Inria Serif"/>
                <a:ea typeface="Inria Serif"/>
                <a:cs typeface="Inria Serif"/>
                <a:sym typeface="Inria Serif"/>
              </a:rPr>
              <a:t>”</a:t>
            </a:r>
            <a:endParaRPr sz="7200" b="1">
              <a:solidFill>
                <a:schemeClr val="lt1"/>
              </a:solidFill>
              <a:latin typeface="Inria Serif"/>
              <a:ea typeface="Inria Serif"/>
              <a:cs typeface="Inria Serif"/>
              <a:sym typeface="Inria Serif"/>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 name="Google Shape;24;p5"/>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855300" y="1506347"/>
            <a:ext cx="74334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26" name="Google Shape;26;p5"/>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 name="Google Shape;29;p6"/>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6"/>
          <p:cNvSpPr txBox="1">
            <a:spLocks noGrp="1"/>
          </p:cNvSpPr>
          <p:nvPr>
            <p:ph type="body" idx="1"/>
          </p:nvPr>
        </p:nvSpPr>
        <p:spPr>
          <a:xfrm>
            <a:off x="855275" y="1506350"/>
            <a:ext cx="3473100" cy="27912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31" name="Google Shape;31;p6"/>
          <p:cNvSpPr txBox="1">
            <a:spLocks noGrp="1"/>
          </p:cNvSpPr>
          <p:nvPr>
            <p:ph type="body" idx="2"/>
          </p:nvPr>
        </p:nvSpPr>
        <p:spPr>
          <a:xfrm>
            <a:off x="4815599" y="1506350"/>
            <a:ext cx="3473100" cy="27912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32" name="Google Shape;32;p6"/>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3"/>
        <p:cNvGrpSpPr/>
        <p:nvPr/>
      </p:nvGrpSpPr>
      <p:grpSpPr>
        <a:xfrm>
          <a:off x="0" y="0"/>
          <a:ext cx="0" cy="0"/>
          <a:chOff x="0" y="0"/>
          <a:chExt cx="0" cy="0"/>
        </a:xfrm>
      </p:grpSpPr>
      <p:pic>
        <p:nvPicPr>
          <p:cNvPr id="34" name="Google Shape;34;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 name="Google Shape;35;p7"/>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6" name="Google Shape;36;p7"/>
          <p:cNvSpPr txBox="1">
            <a:spLocks noGrp="1"/>
          </p:cNvSpPr>
          <p:nvPr>
            <p:ph type="body" idx="1"/>
          </p:nvPr>
        </p:nvSpPr>
        <p:spPr>
          <a:xfrm>
            <a:off x="855300" y="1506350"/>
            <a:ext cx="2315700" cy="2993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7" name="Google Shape;37;p7"/>
          <p:cNvSpPr txBox="1">
            <a:spLocks noGrp="1"/>
          </p:cNvSpPr>
          <p:nvPr>
            <p:ph type="body" idx="2"/>
          </p:nvPr>
        </p:nvSpPr>
        <p:spPr>
          <a:xfrm>
            <a:off x="3414199" y="1506350"/>
            <a:ext cx="2315700" cy="2993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8" name="Google Shape;38;p7"/>
          <p:cNvSpPr txBox="1">
            <a:spLocks noGrp="1"/>
          </p:cNvSpPr>
          <p:nvPr>
            <p:ph type="body" idx="3"/>
          </p:nvPr>
        </p:nvSpPr>
        <p:spPr>
          <a:xfrm>
            <a:off x="5973097" y="1506350"/>
            <a:ext cx="2315700" cy="2993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9" name="Google Shape;39;p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pic>
        <p:nvPicPr>
          <p:cNvPr id="41" name="Google Shape;41;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2" name="Google Shape;42;p8"/>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8"/>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pic>
        <p:nvPicPr>
          <p:cNvPr id="45" name="Google Shape;4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6" name="Google Shape;46;p9"/>
          <p:cNvSpPr txBox="1">
            <a:spLocks noGrp="1"/>
          </p:cNvSpPr>
          <p:nvPr>
            <p:ph type="body" idx="1"/>
          </p:nvPr>
        </p:nvSpPr>
        <p:spPr>
          <a:xfrm>
            <a:off x="855300" y="4406300"/>
            <a:ext cx="7433400" cy="519600"/>
          </a:xfrm>
          <a:prstGeom prst="rect">
            <a:avLst/>
          </a:prstGeom>
        </p:spPr>
        <p:txBody>
          <a:bodyPr spcFirstLastPara="1" wrap="square" lIns="0" tIns="0" rIns="0" bIns="0" anchor="t" anchorCtr="0">
            <a:noAutofit/>
          </a:bodyPr>
          <a:lstStyle>
            <a:lvl1pPr marL="457200" lvl="0" indent="-228600" rtl="0">
              <a:spcBef>
                <a:spcPts val="0"/>
              </a:spcBef>
              <a:spcAft>
                <a:spcPts val="600"/>
              </a:spcAft>
              <a:buSzPts val="1600"/>
              <a:buNone/>
              <a:defRPr sz="1600"/>
            </a:lvl1pPr>
          </a:lstStyle>
          <a:p>
            <a:endParaRPr/>
          </a:p>
        </p:txBody>
      </p:sp>
      <p:sp>
        <p:nvSpPr>
          <p:cNvPr id="47" name="Google Shape;47;p9"/>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For light background colors" type="blank">
  <p:cSld name="BLANK">
    <p:spTree>
      <p:nvGrpSpPr>
        <p:cNvPr id="1" name="Shape 48"/>
        <p:cNvGrpSpPr/>
        <p:nvPr/>
      </p:nvGrpSpPr>
      <p:grpSpPr>
        <a:xfrm>
          <a:off x="0" y="0"/>
          <a:ext cx="0" cy="0"/>
          <a:chOff x="0" y="0"/>
          <a:chExt cx="0" cy="0"/>
        </a:xfrm>
      </p:grpSpPr>
      <p:sp>
        <p:nvSpPr>
          <p:cNvPr id="49" name="Google Shape;49;p10"/>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pic>
        <p:nvPicPr>
          <p:cNvPr id="50" name="Google Shape;50;p1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50000">
              <a:schemeClr val="lt2"/>
            </a:gs>
            <a:gs pos="100000">
              <a:schemeClr val="accent3"/>
            </a:gs>
          </a:gsLst>
          <a:lin ang="1350003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1pPr>
            <a:lvl2pPr lvl="1"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2pPr>
            <a:lvl3pPr lvl="2"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3pPr>
            <a:lvl4pPr lvl="3"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4pPr>
            <a:lvl5pPr lvl="4"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5pPr>
            <a:lvl6pPr lvl="5"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6pPr>
            <a:lvl7pPr lvl="6"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7pPr>
            <a:lvl8pPr lvl="7"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8pPr>
            <a:lvl9pPr lvl="8" rtl="0">
              <a:lnSpc>
                <a:spcPct val="90000"/>
              </a:lnSpc>
              <a:spcBef>
                <a:spcPts val="0"/>
              </a:spcBef>
              <a:spcAft>
                <a:spcPts val="0"/>
              </a:spcAft>
              <a:buClr>
                <a:schemeClr val="dk2"/>
              </a:buClr>
              <a:buSzPts val="3200"/>
              <a:buFont typeface="Inria Serif"/>
              <a:buNone/>
              <a:defRPr sz="3200" b="1">
                <a:solidFill>
                  <a:schemeClr val="dk2"/>
                </a:solidFill>
                <a:latin typeface="Inria Serif"/>
                <a:ea typeface="Inria Serif"/>
                <a:cs typeface="Inria Serif"/>
                <a:sym typeface="Inria Serif"/>
              </a:defRPr>
            </a:lvl9pPr>
          </a:lstStyle>
          <a:p>
            <a:endParaRPr/>
          </a:p>
        </p:txBody>
      </p:sp>
      <p:sp>
        <p:nvSpPr>
          <p:cNvPr id="7" name="Google Shape;7;p1"/>
          <p:cNvSpPr txBox="1">
            <a:spLocks noGrp="1"/>
          </p:cNvSpPr>
          <p:nvPr>
            <p:ph type="body" idx="1"/>
          </p:nvPr>
        </p:nvSpPr>
        <p:spPr>
          <a:xfrm>
            <a:off x="855300" y="1506347"/>
            <a:ext cx="74334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Inria Sans Light"/>
              <a:buChar char="◺"/>
              <a:defRPr sz="2400">
                <a:solidFill>
                  <a:schemeClr val="dk1"/>
                </a:solidFill>
                <a:latin typeface="Inria Sans Light"/>
                <a:ea typeface="Inria Sans Light"/>
                <a:cs typeface="Inria Sans Light"/>
                <a:sym typeface="Inria Sans Light"/>
              </a:defRPr>
            </a:lvl1pPr>
            <a:lvl2pPr marL="914400" lvl="1" indent="-381000" rtl="0">
              <a:lnSpc>
                <a:spcPct val="115000"/>
              </a:lnSpc>
              <a:spcBef>
                <a:spcPts val="600"/>
              </a:spcBef>
              <a:spcAft>
                <a:spcPts val="0"/>
              </a:spcAft>
              <a:buClr>
                <a:schemeClr val="accent2"/>
              </a:buClr>
              <a:buSzPts val="2400"/>
              <a:buFont typeface="Inria Sans Light"/>
              <a:buChar char="◺"/>
              <a:defRPr sz="2400">
                <a:solidFill>
                  <a:schemeClr val="dk1"/>
                </a:solidFill>
                <a:latin typeface="Inria Sans Light"/>
                <a:ea typeface="Inria Sans Light"/>
                <a:cs typeface="Inria Sans Light"/>
                <a:sym typeface="Inria Sans Light"/>
              </a:defRPr>
            </a:lvl2pPr>
            <a:lvl3pPr marL="1371600" lvl="2" indent="-381000" rtl="0">
              <a:lnSpc>
                <a:spcPct val="115000"/>
              </a:lnSpc>
              <a:spcBef>
                <a:spcPts val="600"/>
              </a:spcBef>
              <a:spcAft>
                <a:spcPts val="0"/>
              </a:spcAft>
              <a:buClr>
                <a:schemeClr val="accent2"/>
              </a:buClr>
              <a:buSzPts val="2400"/>
              <a:buFont typeface="Inria Sans Light"/>
              <a:buChar char="■"/>
              <a:defRPr sz="2400">
                <a:solidFill>
                  <a:schemeClr val="dk1"/>
                </a:solidFill>
                <a:latin typeface="Inria Sans Light"/>
                <a:ea typeface="Inria Sans Light"/>
                <a:cs typeface="Inria Sans Light"/>
                <a:sym typeface="Inria Sans Light"/>
              </a:defRPr>
            </a:lvl3pPr>
            <a:lvl4pPr marL="1828800" lvl="3" indent="-381000" rtl="0">
              <a:lnSpc>
                <a:spcPct val="115000"/>
              </a:lnSpc>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4pPr>
            <a:lvl5pPr marL="2286000" lvl="4" indent="-381000" rtl="0">
              <a:lnSpc>
                <a:spcPct val="115000"/>
              </a:lnSpc>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5pPr>
            <a:lvl6pPr marL="2743200" lvl="5" indent="-381000" rtl="0">
              <a:lnSpc>
                <a:spcPct val="115000"/>
              </a:lnSpc>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6pPr>
            <a:lvl7pPr marL="3200400" lvl="6" indent="-381000" rtl="0">
              <a:lnSpc>
                <a:spcPct val="115000"/>
              </a:lnSpc>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7pPr>
            <a:lvl8pPr marL="3657600" lvl="7" indent="-381000" rtl="0">
              <a:lnSpc>
                <a:spcPct val="115000"/>
              </a:lnSpc>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8pPr>
            <a:lvl9pPr marL="4114800" lvl="8" indent="-381000" rtl="0">
              <a:lnSpc>
                <a:spcPct val="115000"/>
              </a:lnSpc>
              <a:spcBef>
                <a:spcPts val="600"/>
              </a:spcBef>
              <a:spcAft>
                <a:spcPts val="60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dk2"/>
                </a:solidFill>
                <a:latin typeface="Inria Sans Light"/>
                <a:ea typeface="Inria Sans Light"/>
                <a:cs typeface="Inria Sans Light"/>
                <a:sym typeface="Inria Sans Light"/>
              </a:defRPr>
            </a:lvl1pPr>
            <a:lvl2pPr lvl="1" algn="r" rtl="0">
              <a:buNone/>
              <a:defRPr sz="1300">
                <a:solidFill>
                  <a:schemeClr val="dk2"/>
                </a:solidFill>
                <a:latin typeface="Inria Sans Light"/>
                <a:ea typeface="Inria Sans Light"/>
                <a:cs typeface="Inria Sans Light"/>
                <a:sym typeface="Inria Sans Light"/>
              </a:defRPr>
            </a:lvl2pPr>
            <a:lvl3pPr lvl="2" algn="r" rtl="0">
              <a:buNone/>
              <a:defRPr sz="1300">
                <a:solidFill>
                  <a:schemeClr val="dk2"/>
                </a:solidFill>
                <a:latin typeface="Inria Sans Light"/>
                <a:ea typeface="Inria Sans Light"/>
                <a:cs typeface="Inria Sans Light"/>
                <a:sym typeface="Inria Sans Light"/>
              </a:defRPr>
            </a:lvl3pPr>
            <a:lvl4pPr lvl="3" algn="r" rtl="0">
              <a:buNone/>
              <a:defRPr sz="1300">
                <a:solidFill>
                  <a:schemeClr val="dk2"/>
                </a:solidFill>
                <a:latin typeface="Inria Sans Light"/>
                <a:ea typeface="Inria Sans Light"/>
                <a:cs typeface="Inria Sans Light"/>
                <a:sym typeface="Inria Sans Light"/>
              </a:defRPr>
            </a:lvl4pPr>
            <a:lvl5pPr lvl="4" algn="r" rtl="0">
              <a:buNone/>
              <a:defRPr sz="1300">
                <a:solidFill>
                  <a:schemeClr val="dk2"/>
                </a:solidFill>
                <a:latin typeface="Inria Sans Light"/>
                <a:ea typeface="Inria Sans Light"/>
                <a:cs typeface="Inria Sans Light"/>
                <a:sym typeface="Inria Sans Light"/>
              </a:defRPr>
            </a:lvl5pPr>
            <a:lvl6pPr lvl="5" algn="r" rtl="0">
              <a:buNone/>
              <a:defRPr sz="1300">
                <a:solidFill>
                  <a:schemeClr val="dk2"/>
                </a:solidFill>
                <a:latin typeface="Inria Sans Light"/>
                <a:ea typeface="Inria Sans Light"/>
                <a:cs typeface="Inria Sans Light"/>
                <a:sym typeface="Inria Sans Light"/>
              </a:defRPr>
            </a:lvl6pPr>
            <a:lvl7pPr lvl="6" algn="r" rtl="0">
              <a:buNone/>
              <a:defRPr sz="1300">
                <a:solidFill>
                  <a:schemeClr val="dk2"/>
                </a:solidFill>
                <a:latin typeface="Inria Sans Light"/>
                <a:ea typeface="Inria Sans Light"/>
                <a:cs typeface="Inria Sans Light"/>
                <a:sym typeface="Inria Sans Light"/>
              </a:defRPr>
            </a:lvl7pPr>
            <a:lvl8pPr lvl="7" algn="r" rtl="0">
              <a:buNone/>
              <a:defRPr sz="1300">
                <a:solidFill>
                  <a:schemeClr val="dk2"/>
                </a:solidFill>
                <a:latin typeface="Inria Sans Light"/>
                <a:ea typeface="Inria Sans Light"/>
                <a:cs typeface="Inria Sans Light"/>
                <a:sym typeface="Inria Sans Light"/>
              </a:defRPr>
            </a:lvl8pPr>
            <a:lvl9pPr lvl="8" algn="r" rtl="0">
              <a:buNone/>
              <a:defRPr sz="1300">
                <a:solidFill>
                  <a:schemeClr val="dk2"/>
                </a:solidFill>
                <a:latin typeface="Inria Sans Light"/>
                <a:ea typeface="Inria Sans Light"/>
                <a:cs typeface="Inria Sans Light"/>
                <a:sym typeface="Inria Sans Light"/>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4.jpg"/><Relationship Id="rId4" Type="http://schemas.openxmlformats.org/officeDocument/2006/relationships/image" Target="../media/image73.jpg"/></Relationships>
</file>

<file path=ppt/slides/_rels/slide13.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14.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jp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37150" y="469525"/>
            <a:ext cx="36942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fi"/>
              <a:t>Sunday 16.10.</a:t>
            </a:r>
            <a:endParaRPr/>
          </a:p>
        </p:txBody>
      </p:sp>
      <p:sp>
        <p:nvSpPr>
          <p:cNvPr id="66" name="Google Shape;66;p14"/>
          <p:cNvSpPr txBox="1">
            <a:spLocks noGrp="1"/>
          </p:cNvSpPr>
          <p:nvPr>
            <p:ph type="body" idx="1"/>
          </p:nvPr>
        </p:nvSpPr>
        <p:spPr>
          <a:xfrm>
            <a:off x="337150" y="1114575"/>
            <a:ext cx="5716200" cy="21837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fi" sz="1900"/>
              <a:t>We  had to be at our school yard at 7.45 o’clock because our minibus left at eight. We were all really tired but still so excited that no one slept during our way to Helsinki-Vantaa’s airport. We arrived there around eleven and had about two hours of free time there. We ate and shopped until our flight left at one o’clock. After three hours of flying we arrived to Frankfurt and had some time there too, three hours passed by and we were flying to Greece. After three hours of flying again we finally met our hosts. Because it was already eleven o’clock, we went straight home, showered, ate and went to bed.</a:t>
            </a:r>
            <a:endParaRPr sz="1900"/>
          </a:p>
        </p:txBody>
      </p:sp>
      <p:pic>
        <p:nvPicPr>
          <p:cNvPr id="67" name="Google Shape;67;p14"/>
          <p:cNvPicPr preferRelativeResize="0"/>
          <p:nvPr/>
        </p:nvPicPr>
        <p:blipFill rotWithShape="1">
          <a:blip r:embed="rId3">
            <a:alphaModFix/>
          </a:blip>
          <a:srcRect t="19582" b="11223"/>
          <a:stretch/>
        </p:blipFill>
        <p:spPr>
          <a:xfrm>
            <a:off x="6685225" y="88550"/>
            <a:ext cx="1276451" cy="1477589"/>
          </a:xfrm>
          <a:prstGeom prst="rect">
            <a:avLst/>
          </a:prstGeom>
          <a:noFill/>
          <a:ln>
            <a:noFill/>
          </a:ln>
        </p:spPr>
      </p:pic>
      <p:pic>
        <p:nvPicPr>
          <p:cNvPr id="68" name="Google Shape;68;p14"/>
          <p:cNvPicPr preferRelativeResize="0"/>
          <p:nvPr/>
        </p:nvPicPr>
        <p:blipFill rotWithShape="1">
          <a:blip r:embed="rId4">
            <a:alphaModFix/>
          </a:blip>
          <a:srcRect l="-221690" t="62291" r="221690" b="-33118"/>
          <a:stretch/>
        </p:blipFill>
        <p:spPr>
          <a:xfrm>
            <a:off x="4420625" y="2571750"/>
            <a:ext cx="1339650" cy="2053601"/>
          </a:xfrm>
          <a:prstGeom prst="rect">
            <a:avLst/>
          </a:prstGeom>
          <a:noFill/>
          <a:ln>
            <a:noFill/>
          </a:ln>
        </p:spPr>
      </p:pic>
      <p:pic>
        <p:nvPicPr>
          <p:cNvPr id="69" name="Google Shape;69;p14"/>
          <p:cNvPicPr preferRelativeResize="0"/>
          <p:nvPr/>
        </p:nvPicPr>
        <p:blipFill rotWithShape="1">
          <a:blip r:embed="rId4">
            <a:alphaModFix/>
          </a:blip>
          <a:srcRect l="4716" t="15360" b="15228"/>
          <a:stretch/>
        </p:blipFill>
        <p:spPr>
          <a:xfrm>
            <a:off x="8024900" y="80750"/>
            <a:ext cx="985751" cy="1493202"/>
          </a:xfrm>
          <a:prstGeom prst="rect">
            <a:avLst/>
          </a:prstGeom>
          <a:noFill/>
          <a:ln>
            <a:noFill/>
          </a:ln>
        </p:spPr>
      </p:pic>
      <p:pic>
        <p:nvPicPr>
          <p:cNvPr id="70" name="Google Shape;70;p14"/>
          <p:cNvPicPr preferRelativeResize="0"/>
          <p:nvPr/>
        </p:nvPicPr>
        <p:blipFill>
          <a:blip r:embed="rId5">
            <a:alphaModFix/>
          </a:blip>
          <a:stretch>
            <a:fillRect/>
          </a:stretch>
        </p:blipFill>
        <p:spPr>
          <a:xfrm>
            <a:off x="6861475" y="1707102"/>
            <a:ext cx="923275" cy="1550324"/>
          </a:xfrm>
          <a:prstGeom prst="rect">
            <a:avLst/>
          </a:prstGeom>
          <a:noFill/>
          <a:ln>
            <a:noFill/>
          </a:ln>
        </p:spPr>
      </p:pic>
      <p:pic>
        <p:nvPicPr>
          <p:cNvPr id="71" name="Google Shape;71;p14"/>
          <p:cNvPicPr preferRelativeResize="0"/>
          <p:nvPr/>
        </p:nvPicPr>
        <p:blipFill>
          <a:blip r:embed="rId6">
            <a:alphaModFix/>
          </a:blip>
          <a:stretch>
            <a:fillRect/>
          </a:stretch>
        </p:blipFill>
        <p:spPr>
          <a:xfrm>
            <a:off x="7859150" y="1654776"/>
            <a:ext cx="1151500" cy="2038230"/>
          </a:xfrm>
          <a:prstGeom prst="rect">
            <a:avLst/>
          </a:prstGeom>
          <a:noFill/>
          <a:ln>
            <a:noFill/>
          </a:ln>
        </p:spPr>
      </p:pic>
      <p:pic>
        <p:nvPicPr>
          <p:cNvPr id="72" name="Google Shape;72;p14"/>
          <p:cNvPicPr preferRelativeResize="0"/>
          <p:nvPr/>
        </p:nvPicPr>
        <p:blipFill>
          <a:blip r:embed="rId7">
            <a:alphaModFix/>
          </a:blip>
          <a:stretch>
            <a:fillRect/>
          </a:stretch>
        </p:blipFill>
        <p:spPr>
          <a:xfrm>
            <a:off x="5571884" y="88550"/>
            <a:ext cx="1056442" cy="1033825"/>
          </a:xfrm>
          <a:prstGeom prst="rect">
            <a:avLst/>
          </a:prstGeom>
          <a:noFill/>
          <a:ln>
            <a:noFill/>
          </a:ln>
        </p:spPr>
      </p:pic>
      <p:pic>
        <p:nvPicPr>
          <p:cNvPr id="73" name="Google Shape;73;p14"/>
          <p:cNvPicPr preferRelativeResize="0"/>
          <p:nvPr/>
        </p:nvPicPr>
        <p:blipFill>
          <a:blip r:embed="rId8">
            <a:alphaModFix/>
          </a:blip>
          <a:stretch>
            <a:fillRect/>
          </a:stretch>
        </p:blipFill>
        <p:spPr>
          <a:xfrm>
            <a:off x="6508297" y="3298274"/>
            <a:ext cx="1276450" cy="1726979"/>
          </a:xfrm>
          <a:prstGeom prst="rect">
            <a:avLst/>
          </a:prstGeom>
          <a:noFill/>
          <a:ln>
            <a:noFill/>
          </a:ln>
        </p:spPr>
      </p:pic>
      <p:pic>
        <p:nvPicPr>
          <p:cNvPr id="74" name="Google Shape;74;p14"/>
          <p:cNvPicPr preferRelativeResize="0"/>
          <p:nvPr/>
        </p:nvPicPr>
        <p:blipFill>
          <a:blip r:embed="rId9">
            <a:alphaModFix/>
          </a:blip>
          <a:stretch>
            <a:fillRect/>
          </a:stretch>
        </p:blipFill>
        <p:spPr>
          <a:xfrm>
            <a:off x="3999887" y="80750"/>
            <a:ext cx="1371113" cy="1033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3"/>
          <p:cNvSpPr txBox="1">
            <a:spLocks noGrp="1"/>
          </p:cNvSpPr>
          <p:nvPr>
            <p:ph type="body" idx="1"/>
          </p:nvPr>
        </p:nvSpPr>
        <p:spPr>
          <a:xfrm>
            <a:off x="48525" y="532000"/>
            <a:ext cx="3996900" cy="427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1800"/>
              <a:t>When our school was over, we went to our hosts homes, to get ready for the evening. Some of us went straight to the beach but others went to the mall first. The mall was quite big and it had lots of shops what we don’t have in Finland. We went shopping and bought some clothes. </a:t>
            </a:r>
            <a:endParaRPr sz="1800"/>
          </a:p>
          <a:p>
            <a:pPr marL="0" lvl="0" indent="0" algn="l" rtl="0">
              <a:spcBef>
                <a:spcPts val="600"/>
              </a:spcBef>
              <a:spcAft>
                <a:spcPts val="600"/>
              </a:spcAft>
              <a:buNone/>
            </a:pPr>
            <a:r>
              <a:rPr lang="fi" sz="1800"/>
              <a:t>At the end of the day we all went to the beach and had a great time together. We listened to music and danced.</a:t>
            </a:r>
            <a:endParaRPr sz="1800"/>
          </a:p>
        </p:txBody>
      </p:sp>
      <p:sp>
        <p:nvSpPr>
          <p:cNvPr id="182" name="Google Shape;182;p23"/>
          <p:cNvSpPr txBox="1"/>
          <p:nvPr/>
        </p:nvSpPr>
        <p:spPr>
          <a:xfrm>
            <a:off x="7569150" y="3083450"/>
            <a:ext cx="142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a:latin typeface="Inria Sans Light"/>
                <a:ea typeface="Inria Sans Light"/>
                <a:cs typeface="Inria Sans Light"/>
                <a:sym typeface="Inria Sans Light"/>
              </a:rPr>
              <a:t>.</a:t>
            </a:r>
            <a:endParaRPr>
              <a:latin typeface="Inria Sans Light"/>
              <a:ea typeface="Inria Sans Light"/>
              <a:cs typeface="Inria Sans Light"/>
              <a:sym typeface="Inria Sans Light"/>
            </a:endParaRPr>
          </a:p>
        </p:txBody>
      </p:sp>
      <p:pic>
        <p:nvPicPr>
          <p:cNvPr id="183" name="Google Shape;183;p23"/>
          <p:cNvPicPr preferRelativeResize="0"/>
          <p:nvPr/>
        </p:nvPicPr>
        <p:blipFill>
          <a:blip r:embed="rId3">
            <a:alphaModFix/>
          </a:blip>
          <a:stretch>
            <a:fillRect/>
          </a:stretch>
        </p:blipFill>
        <p:spPr>
          <a:xfrm>
            <a:off x="4045425" y="386375"/>
            <a:ext cx="1489400" cy="2025711"/>
          </a:xfrm>
          <a:prstGeom prst="rect">
            <a:avLst/>
          </a:prstGeom>
          <a:noFill/>
          <a:ln>
            <a:noFill/>
          </a:ln>
        </p:spPr>
      </p:pic>
      <p:pic>
        <p:nvPicPr>
          <p:cNvPr id="184" name="Google Shape;184;p23"/>
          <p:cNvPicPr preferRelativeResize="0"/>
          <p:nvPr/>
        </p:nvPicPr>
        <p:blipFill>
          <a:blip r:embed="rId4">
            <a:alphaModFix/>
          </a:blip>
          <a:stretch>
            <a:fillRect/>
          </a:stretch>
        </p:blipFill>
        <p:spPr>
          <a:xfrm>
            <a:off x="7569150" y="45625"/>
            <a:ext cx="1427700" cy="2707195"/>
          </a:xfrm>
          <a:prstGeom prst="rect">
            <a:avLst/>
          </a:prstGeom>
          <a:noFill/>
          <a:ln>
            <a:noFill/>
          </a:ln>
        </p:spPr>
      </p:pic>
      <p:pic>
        <p:nvPicPr>
          <p:cNvPr id="185" name="Google Shape;185;p23"/>
          <p:cNvPicPr preferRelativeResize="0"/>
          <p:nvPr/>
        </p:nvPicPr>
        <p:blipFill>
          <a:blip r:embed="rId5">
            <a:alphaModFix/>
          </a:blip>
          <a:stretch>
            <a:fillRect/>
          </a:stretch>
        </p:blipFill>
        <p:spPr>
          <a:xfrm>
            <a:off x="7569147" y="2797400"/>
            <a:ext cx="1427700" cy="2255921"/>
          </a:xfrm>
          <a:prstGeom prst="rect">
            <a:avLst/>
          </a:prstGeom>
          <a:noFill/>
          <a:ln>
            <a:noFill/>
          </a:ln>
        </p:spPr>
      </p:pic>
      <p:pic>
        <p:nvPicPr>
          <p:cNvPr id="186" name="Google Shape;186;p23"/>
          <p:cNvPicPr preferRelativeResize="0"/>
          <p:nvPr/>
        </p:nvPicPr>
        <p:blipFill>
          <a:blip r:embed="rId6">
            <a:alphaModFix/>
          </a:blip>
          <a:stretch>
            <a:fillRect/>
          </a:stretch>
        </p:blipFill>
        <p:spPr>
          <a:xfrm rot="5400000">
            <a:off x="5757775" y="909775"/>
            <a:ext cx="1363975" cy="2116275"/>
          </a:xfrm>
          <a:prstGeom prst="rect">
            <a:avLst/>
          </a:prstGeom>
          <a:noFill/>
          <a:ln>
            <a:noFill/>
          </a:ln>
        </p:spPr>
      </p:pic>
      <p:pic>
        <p:nvPicPr>
          <p:cNvPr id="187" name="Google Shape;187;p23"/>
          <p:cNvPicPr preferRelativeResize="0"/>
          <p:nvPr/>
        </p:nvPicPr>
        <p:blipFill>
          <a:blip r:embed="rId7">
            <a:alphaModFix/>
          </a:blip>
          <a:stretch>
            <a:fillRect/>
          </a:stretch>
        </p:blipFill>
        <p:spPr>
          <a:xfrm>
            <a:off x="4267362" y="2887575"/>
            <a:ext cx="1267462" cy="2255925"/>
          </a:xfrm>
          <a:prstGeom prst="rect">
            <a:avLst/>
          </a:prstGeom>
          <a:noFill/>
          <a:ln>
            <a:noFill/>
          </a:ln>
        </p:spPr>
      </p:pic>
      <p:pic>
        <p:nvPicPr>
          <p:cNvPr id="188" name="Google Shape;188;p23"/>
          <p:cNvPicPr preferRelativeResize="0"/>
          <p:nvPr/>
        </p:nvPicPr>
        <p:blipFill>
          <a:blip r:embed="rId8">
            <a:alphaModFix/>
          </a:blip>
          <a:stretch>
            <a:fillRect/>
          </a:stretch>
        </p:blipFill>
        <p:spPr>
          <a:xfrm>
            <a:off x="5647688" y="2752813"/>
            <a:ext cx="1584125" cy="2345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855300" y="606600"/>
            <a:ext cx="7433400" cy="417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fi">
                <a:latin typeface="Merriweather"/>
                <a:ea typeface="Merriweather"/>
                <a:cs typeface="Merriweather"/>
                <a:sym typeface="Merriweather"/>
              </a:rPr>
              <a:t>Thursday 20.10.</a:t>
            </a:r>
            <a:endParaRPr>
              <a:latin typeface="Merriweather"/>
              <a:ea typeface="Merriweather"/>
              <a:cs typeface="Merriweather"/>
              <a:sym typeface="Merriweather"/>
            </a:endParaRPr>
          </a:p>
        </p:txBody>
      </p:sp>
      <p:sp>
        <p:nvSpPr>
          <p:cNvPr id="194" name="Google Shape;194;p24"/>
          <p:cNvSpPr txBox="1">
            <a:spLocks noGrp="1"/>
          </p:cNvSpPr>
          <p:nvPr>
            <p:ph type="body" idx="1"/>
          </p:nvPr>
        </p:nvSpPr>
        <p:spPr>
          <a:xfrm>
            <a:off x="855300" y="1232300"/>
            <a:ext cx="7915200" cy="374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1800"/>
              <a:t>We woke up early because we needed to travel 160km away from Athens to Kapsia Cave. Before entering the cave we had some free time and many of us played football. Besides all the dripstones there were also human bones and skulls.</a:t>
            </a:r>
            <a:endParaRPr sz="1800"/>
          </a:p>
          <a:p>
            <a:pPr marL="0" lvl="0" indent="0" algn="l" rtl="0">
              <a:spcBef>
                <a:spcPts val="600"/>
              </a:spcBef>
              <a:spcAft>
                <a:spcPts val="600"/>
              </a:spcAft>
              <a:buNone/>
            </a:pPr>
            <a:endParaRPr>
              <a:solidFill>
                <a:schemeClr val="dk1"/>
              </a:solidFill>
            </a:endParaRPr>
          </a:p>
        </p:txBody>
      </p:sp>
      <p:pic>
        <p:nvPicPr>
          <p:cNvPr id="195" name="Google Shape;195;p24"/>
          <p:cNvPicPr preferRelativeResize="0"/>
          <p:nvPr/>
        </p:nvPicPr>
        <p:blipFill>
          <a:blip r:embed="rId3">
            <a:alphaModFix/>
          </a:blip>
          <a:stretch>
            <a:fillRect/>
          </a:stretch>
        </p:blipFill>
        <p:spPr>
          <a:xfrm>
            <a:off x="7081774" y="2571733"/>
            <a:ext cx="1853000" cy="2470666"/>
          </a:xfrm>
          <a:prstGeom prst="rect">
            <a:avLst/>
          </a:prstGeom>
          <a:noFill/>
          <a:ln>
            <a:noFill/>
          </a:ln>
        </p:spPr>
      </p:pic>
      <p:pic>
        <p:nvPicPr>
          <p:cNvPr id="196" name="Google Shape;196;p24"/>
          <p:cNvPicPr preferRelativeResize="0"/>
          <p:nvPr/>
        </p:nvPicPr>
        <p:blipFill>
          <a:blip r:embed="rId4">
            <a:alphaModFix/>
          </a:blip>
          <a:stretch>
            <a:fillRect/>
          </a:stretch>
        </p:blipFill>
        <p:spPr>
          <a:xfrm>
            <a:off x="4785250" y="2571725"/>
            <a:ext cx="1853000" cy="2470702"/>
          </a:xfrm>
          <a:prstGeom prst="rect">
            <a:avLst/>
          </a:prstGeom>
          <a:noFill/>
          <a:ln>
            <a:noFill/>
          </a:ln>
        </p:spPr>
      </p:pic>
      <p:pic>
        <p:nvPicPr>
          <p:cNvPr id="197" name="Google Shape;197;p24"/>
          <p:cNvPicPr preferRelativeResize="0"/>
          <p:nvPr/>
        </p:nvPicPr>
        <p:blipFill>
          <a:blip r:embed="rId5">
            <a:alphaModFix/>
          </a:blip>
          <a:stretch>
            <a:fillRect/>
          </a:stretch>
        </p:blipFill>
        <p:spPr>
          <a:xfrm>
            <a:off x="2549699" y="2571763"/>
            <a:ext cx="1853000" cy="2470636"/>
          </a:xfrm>
          <a:prstGeom prst="rect">
            <a:avLst/>
          </a:prstGeom>
          <a:noFill/>
          <a:ln>
            <a:noFill/>
          </a:ln>
        </p:spPr>
      </p:pic>
      <p:pic>
        <p:nvPicPr>
          <p:cNvPr id="198" name="Google Shape;198;p24"/>
          <p:cNvPicPr preferRelativeResize="0"/>
          <p:nvPr/>
        </p:nvPicPr>
        <p:blipFill>
          <a:blip r:embed="rId6">
            <a:alphaModFix/>
          </a:blip>
          <a:stretch>
            <a:fillRect/>
          </a:stretch>
        </p:blipFill>
        <p:spPr>
          <a:xfrm>
            <a:off x="314119" y="2571749"/>
            <a:ext cx="1853007" cy="24706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5"/>
          <p:cNvSpPr txBox="1">
            <a:spLocks noGrp="1"/>
          </p:cNvSpPr>
          <p:nvPr>
            <p:ph type="body" idx="1"/>
          </p:nvPr>
        </p:nvSpPr>
        <p:spPr>
          <a:xfrm>
            <a:off x="315950" y="391170"/>
            <a:ext cx="7972800" cy="394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1800"/>
              <a:t>After that we ate lunch at a restaurant in Vytina town where we also had free time.</a:t>
            </a:r>
            <a:endParaRPr sz="1800"/>
          </a:p>
          <a:p>
            <a:pPr marL="0" lvl="0" indent="0" algn="l" rtl="0">
              <a:spcBef>
                <a:spcPts val="600"/>
              </a:spcBef>
              <a:spcAft>
                <a:spcPts val="0"/>
              </a:spcAft>
              <a:buNone/>
            </a:pPr>
            <a:r>
              <a:rPr lang="fi" sz="1800"/>
              <a:t>We were supposed to go to the Open Air Water Museum but we were late from the schedule so we didn’t go. </a:t>
            </a:r>
            <a:endParaRPr sz="1800"/>
          </a:p>
          <a:p>
            <a:pPr marL="0" lvl="0" indent="0" algn="l" rtl="0">
              <a:spcBef>
                <a:spcPts val="600"/>
              </a:spcBef>
              <a:spcAft>
                <a:spcPts val="0"/>
              </a:spcAft>
              <a:buNone/>
            </a:pPr>
            <a:r>
              <a:rPr lang="fi" sz="1800"/>
              <a:t>Overall we sat a lot in the bus and arrived back to Athens in the evening.</a:t>
            </a:r>
            <a:endParaRPr sz="1800"/>
          </a:p>
          <a:p>
            <a:pPr marL="0" lvl="0" indent="0" algn="l" rtl="0">
              <a:spcBef>
                <a:spcPts val="600"/>
              </a:spcBef>
              <a:spcAft>
                <a:spcPts val="600"/>
              </a:spcAft>
              <a:buNone/>
            </a:pPr>
            <a:endParaRPr sz="1800"/>
          </a:p>
        </p:txBody>
      </p:sp>
      <p:pic>
        <p:nvPicPr>
          <p:cNvPr id="204" name="Google Shape;204;p25"/>
          <p:cNvPicPr preferRelativeResize="0"/>
          <p:nvPr/>
        </p:nvPicPr>
        <p:blipFill>
          <a:blip r:embed="rId3">
            <a:alphaModFix/>
          </a:blip>
          <a:stretch>
            <a:fillRect/>
          </a:stretch>
        </p:blipFill>
        <p:spPr>
          <a:xfrm>
            <a:off x="3462710" y="2128978"/>
            <a:ext cx="2213501" cy="2951334"/>
          </a:xfrm>
          <a:prstGeom prst="rect">
            <a:avLst/>
          </a:prstGeom>
          <a:noFill/>
          <a:ln>
            <a:noFill/>
          </a:ln>
        </p:spPr>
      </p:pic>
      <p:pic>
        <p:nvPicPr>
          <p:cNvPr id="205" name="Google Shape;205;p25"/>
          <p:cNvPicPr preferRelativeResize="0"/>
          <p:nvPr/>
        </p:nvPicPr>
        <p:blipFill>
          <a:blip r:embed="rId4">
            <a:alphaModFix/>
          </a:blip>
          <a:stretch>
            <a:fillRect/>
          </a:stretch>
        </p:blipFill>
        <p:spPr>
          <a:xfrm>
            <a:off x="315950" y="2128969"/>
            <a:ext cx="2213501" cy="2951357"/>
          </a:xfrm>
          <a:prstGeom prst="rect">
            <a:avLst/>
          </a:prstGeom>
          <a:noFill/>
          <a:ln>
            <a:noFill/>
          </a:ln>
        </p:spPr>
      </p:pic>
      <p:pic>
        <p:nvPicPr>
          <p:cNvPr id="206" name="Google Shape;206;p25"/>
          <p:cNvPicPr preferRelativeResize="0"/>
          <p:nvPr/>
        </p:nvPicPr>
        <p:blipFill>
          <a:blip r:embed="rId5">
            <a:alphaModFix/>
          </a:blip>
          <a:stretch>
            <a:fillRect/>
          </a:stretch>
        </p:blipFill>
        <p:spPr>
          <a:xfrm>
            <a:off x="7317974" y="2274363"/>
            <a:ext cx="1447200" cy="26605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855300" y="873900"/>
            <a:ext cx="74334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fi"/>
              <a:t>Friday 21.10.</a:t>
            </a:r>
            <a:endParaRPr/>
          </a:p>
        </p:txBody>
      </p:sp>
      <p:sp>
        <p:nvSpPr>
          <p:cNvPr id="212" name="Google Shape;212;p26"/>
          <p:cNvSpPr txBox="1">
            <a:spLocks noGrp="1"/>
          </p:cNvSpPr>
          <p:nvPr>
            <p:ph type="body" idx="1"/>
          </p:nvPr>
        </p:nvSpPr>
        <p:spPr>
          <a:xfrm>
            <a:off x="855300" y="1428050"/>
            <a:ext cx="3239400" cy="31122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fi" sz="1700"/>
              <a:t>Friday was our last full day. From the school we left at 8.30. At 10.30 We arrived at the temple of Poseidon. After that we went to Varkiza town where we had lunch and free time and some of us went also swimming.</a:t>
            </a:r>
            <a:endParaRPr sz="1700"/>
          </a:p>
        </p:txBody>
      </p:sp>
      <p:pic>
        <p:nvPicPr>
          <p:cNvPr id="213" name="Google Shape;213;p26"/>
          <p:cNvPicPr preferRelativeResize="0"/>
          <p:nvPr/>
        </p:nvPicPr>
        <p:blipFill>
          <a:blip r:embed="rId3">
            <a:alphaModFix/>
          </a:blip>
          <a:stretch>
            <a:fillRect/>
          </a:stretch>
        </p:blipFill>
        <p:spPr>
          <a:xfrm>
            <a:off x="4247100" y="2650101"/>
            <a:ext cx="1755752" cy="2341002"/>
          </a:xfrm>
          <a:prstGeom prst="rect">
            <a:avLst/>
          </a:prstGeom>
          <a:noFill/>
          <a:ln>
            <a:noFill/>
          </a:ln>
        </p:spPr>
      </p:pic>
      <p:sp>
        <p:nvSpPr>
          <p:cNvPr id="214" name="Google Shape;214;p26"/>
          <p:cNvSpPr txBox="1"/>
          <p:nvPr/>
        </p:nvSpPr>
        <p:spPr>
          <a:xfrm>
            <a:off x="6002850" y="3412150"/>
            <a:ext cx="6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ria Sans Light"/>
              <a:ea typeface="Inria Sans Light"/>
              <a:cs typeface="Inria Sans Light"/>
              <a:sym typeface="Inria Sans Light"/>
            </a:endParaRPr>
          </a:p>
        </p:txBody>
      </p:sp>
      <p:pic>
        <p:nvPicPr>
          <p:cNvPr id="215" name="Google Shape;215;p26"/>
          <p:cNvPicPr preferRelativeResize="0"/>
          <p:nvPr/>
        </p:nvPicPr>
        <p:blipFill>
          <a:blip r:embed="rId4">
            <a:alphaModFix/>
          </a:blip>
          <a:stretch>
            <a:fillRect/>
          </a:stretch>
        </p:blipFill>
        <p:spPr>
          <a:xfrm>
            <a:off x="6002851" y="2881376"/>
            <a:ext cx="1582299" cy="2109727"/>
          </a:xfrm>
          <a:prstGeom prst="rect">
            <a:avLst/>
          </a:prstGeom>
          <a:noFill/>
          <a:ln>
            <a:noFill/>
          </a:ln>
        </p:spPr>
      </p:pic>
      <p:pic>
        <p:nvPicPr>
          <p:cNvPr id="216" name="Google Shape;216;p26"/>
          <p:cNvPicPr preferRelativeResize="0"/>
          <p:nvPr/>
        </p:nvPicPr>
        <p:blipFill>
          <a:blip r:embed="rId5">
            <a:alphaModFix/>
          </a:blip>
          <a:stretch>
            <a:fillRect/>
          </a:stretch>
        </p:blipFill>
        <p:spPr>
          <a:xfrm>
            <a:off x="4018875" y="-65337"/>
            <a:ext cx="3033027" cy="2274774"/>
          </a:xfrm>
          <a:prstGeom prst="rect">
            <a:avLst/>
          </a:prstGeom>
          <a:noFill/>
          <a:ln>
            <a:noFill/>
          </a:ln>
        </p:spPr>
      </p:pic>
      <p:pic>
        <p:nvPicPr>
          <p:cNvPr id="217" name="Google Shape;217;p26"/>
          <p:cNvPicPr preferRelativeResize="0"/>
          <p:nvPr/>
        </p:nvPicPr>
        <p:blipFill>
          <a:blip r:embed="rId6">
            <a:alphaModFix/>
          </a:blip>
          <a:stretch>
            <a:fillRect/>
          </a:stretch>
        </p:blipFill>
        <p:spPr>
          <a:xfrm>
            <a:off x="6155254" y="1806750"/>
            <a:ext cx="2966374" cy="1668600"/>
          </a:xfrm>
          <a:prstGeom prst="rect">
            <a:avLst/>
          </a:prstGeom>
          <a:noFill/>
          <a:ln>
            <a:noFill/>
          </a:ln>
        </p:spPr>
      </p:pic>
      <p:sp>
        <p:nvSpPr>
          <p:cNvPr id="218" name="Google Shape;218;p26"/>
          <p:cNvSpPr txBox="1"/>
          <p:nvPr/>
        </p:nvSpPr>
        <p:spPr>
          <a:xfrm>
            <a:off x="7974325" y="2363225"/>
            <a:ext cx="120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ria Sans Light"/>
              <a:ea typeface="Inria Sans Light"/>
              <a:cs typeface="Inria Sans Light"/>
              <a:sym typeface="Inria Sans Light"/>
            </a:endParaRPr>
          </a:p>
        </p:txBody>
      </p:sp>
      <p:sp>
        <p:nvSpPr>
          <p:cNvPr id="219" name="Google Shape;219;p26"/>
          <p:cNvSpPr txBox="1"/>
          <p:nvPr/>
        </p:nvSpPr>
        <p:spPr>
          <a:xfrm>
            <a:off x="8302900" y="1364850"/>
            <a:ext cx="91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ria Sans Light"/>
              <a:ea typeface="Inria Sans Light"/>
              <a:cs typeface="Inria Sans Light"/>
              <a:sym typeface="Inria Sans Light"/>
            </a:endParaRPr>
          </a:p>
        </p:txBody>
      </p:sp>
      <p:pic>
        <p:nvPicPr>
          <p:cNvPr id="220" name="Google Shape;220;p26"/>
          <p:cNvPicPr preferRelativeResize="0"/>
          <p:nvPr/>
        </p:nvPicPr>
        <p:blipFill>
          <a:blip r:embed="rId7">
            <a:alphaModFix/>
          </a:blip>
          <a:stretch>
            <a:fillRect/>
          </a:stretch>
        </p:blipFill>
        <p:spPr>
          <a:xfrm>
            <a:off x="7365874" y="-98450"/>
            <a:ext cx="1755749" cy="2341007"/>
          </a:xfrm>
          <a:prstGeom prst="rect">
            <a:avLst/>
          </a:prstGeom>
          <a:noFill/>
          <a:ln>
            <a:noFill/>
          </a:ln>
        </p:spPr>
      </p:pic>
      <p:pic>
        <p:nvPicPr>
          <p:cNvPr id="221" name="Google Shape;221;p26"/>
          <p:cNvPicPr preferRelativeResize="0"/>
          <p:nvPr/>
        </p:nvPicPr>
        <p:blipFill>
          <a:blip r:embed="rId8">
            <a:alphaModFix/>
          </a:blip>
          <a:stretch>
            <a:fillRect/>
          </a:stretch>
        </p:blipFill>
        <p:spPr>
          <a:xfrm>
            <a:off x="7785173" y="3209175"/>
            <a:ext cx="1336440" cy="1781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227" name="Google Shape;227;p27"/>
          <p:cNvSpPr txBox="1">
            <a:spLocks noGrp="1"/>
          </p:cNvSpPr>
          <p:nvPr>
            <p:ph type="body" idx="1"/>
          </p:nvPr>
        </p:nvSpPr>
        <p:spPr>
          <a:xfrm>
            <a:off x="855300" y="1402750"/>
            <a:ext cx="3466800" cy="308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1700"/>
              <a:t>At 16 o’clock we were back at the school and all went back to our hosts’ places. At 20.00 we all went to eat in a restaurant, took photos and talked.</a:t>
            </a:r>
            <a:endParaRPr sz="1700"/>
          </a:p>
          <a:p>
            <a:pPr marL="0" lvl="0" indent="0" algn="l" rtl="0">
              <a:spcBef>
                <a:spcPts val="600"/>
              </a:spcBef>
              <a:spcAft>
                <a:spcPts val="600"/>
              </a:spcAft>
              <a:buNone/>
            </a:pPr>
            <a:endParaRPr/>
          </a:p>
        </p:txBody>
      </p:sp>
      <p:pic>
        <p:nvPicPr>
          <p:cNvPr id="228" name="Google Shape;228;p27"/>
          <p:cNvPicPr preferRelativeResize="0"/>
          <p:nvPr/>
        </p:nvPicPr>
        <p:blipFill>
          <a:blip r:embed="rId3">
            <a:alphaModFix/>
          </a:blip>
          <a:stretch>
            <a:fillRect/>
          </a:stretch>
        </p:blipFill>
        <p:spPr>
          <a:xfrm>
            <a:off x="4925350" y="1"/>
            <a:ext cx="3363349" cy="2520999"/>
          </a:xfrm>
          <a:prstGeom prst="rect">
            <a:avLst/>
          </a:prstGeom>
          <a:noFill/>
          <a:ln>
            <a:noFill/>
          </a:ln>
        </p:spPr>
      </p:pic>
      <p:pic>
        <p:nvPicPr>
          <p:cNvPr id="229" name="Google Shape;229;p27"/>
          <p:cNvPicPr preferRelativeResize="0"/>
          <p:nvPr/>
        </p:nvPicPr>
        <p:blipFill>
          <a:blip r:embed="rId4">
            <a:alphaModFix/>
          </a:blip>
          <a:stretch>
            <a:fillRect/>
          </a:stretch>
        </p:blipFill>
        <p:spPr>
          <a:xfrm>
            <a:off x="7130899" y="2496800"/>
            <a:ext cx="1860701" cy="2480935"/>
          </a:xfrm>
          <a:prstGeom prst="rect">
            <a:avLst/>
          </a:prstGeom>
          <a:noFill/>
          <a:ln>
            <a:noFill/>
          </a:ln>
        </p:spPr>
      </p:pic>
      <p:pic>
        <p:nvPicPr>
          <p:cNvPr id="230" name="Google Shape;230;p27"/>
          <p:cNvPicPr preferRelativeResize="0"/>
          <p:nvPr/>
        </p:nvPicPr>
        <p:blipFill>
          <a:blip r:embed="rId5">
            <a:alphaModFix/>
          </a:blip>
          <a:stretch>
            <a:fillRect/>
          </a:stretch>
        </p:blipFill>
        <p:spPr>
          <a:xfrm>
            <a:off x="5863400" y="2571751"/>
            <a:ext cx="1197525" cy="2260372"/>
          </a:xfrm>
          <a:prstGeom prst="rect">
            <a:avLst/>
          </a:prstGeom>
          <a:noFill/>
          <a:ln>
            <a:noFill/>
          </a:ln>
        </p:spPr>
      </p:pic>
      <p:pic>
        <p:nvPicPr>
          <p:cNvPr id="231" name="Google Shape;231;p27"/>
          <p:cNvPicPr preferRelativeResize="0"/>
          <p:nvPr/>
        </p:nvPicPr>
        <p:blipFill>
          <a:blip r:embed="rId6">
            <a:alphaModFix/>
          </a:blip>
          <a:stretch>
            <a:fillRect/>
          </a:stretch>
        </p:blipFill>
        <p:spPr>
          <a:xfrm>
            <a:off x="4750825" y="2651914"/>
            <a:ext cx="1112575" cy="2100050"/>
          </a:xfrm>
          <a:prstGeom prst="rect">
            <a:avLst/>
          </a:prstGeom>
          <a:noFill/>
          <a:ln>
            <a:noFill/>
          </a:ln>
        </p:spPr>
      </p:pic>
      <p:pic>
        <p:nvPicPr>
          <p:cNvPr id="232" name="Google Shape;232;p27"/>
          <p:cNvPicPr preferRelativeResize="0"/>
          <p:nvPr/>
        </p:nvPicPr>
        <p:blipFill>
          <a:blip r:embed="rId7">
            <a:alphaModFix/>
          </a:blip>
          <a:stretch>
            <a:fillRect/>
          </a:stretch>
        </p:blipFill>
        <p:spPr>
          <a:xfrm>
            <a:off x="1503875" y="3126225"/>
            <a:ext cx="3141000" cy="1705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fi"/>
              <a:t>Saturday 22.10.</a:t>
            </a:r>
            <a:endParaRPr/>
          </a:p>
        </p:txBody>
      </p:sp>
      <p:sp>
        <p:nvSpPr>
          <p:cNvPr id="238" name="Google Shape;238;p28"/>
          <p:cNvSpPr txBox="1">
            <a:spLocks noGrp="1"/>
          </p:cNvSpPr>
          <p:nvPr>
            <p:ph type="body" idx="1"/>
          </p:nvPr>
        </p:nvSpPr>
        <p:spPr>
          <a:xfrm>
            <a:off x="497750" y="1305225"/>
            <a:ext cx="3723300" cy="32349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fi" sz="2000"/>
              <a:t>We woke up at 9 a.m. and spent time with our hosts for the last time. Some of us ate breakfast at cafeteria together and after that we went to the local supermarket to buy some last minute souvenirs. Then it was time to say goodbyes and leave for the airport by bus.</a:t>
            </a:r>
            <a:endParaRPr sz="2000"/>
          </a:p>
        </p:txBody>
      </p:sp>
      <p:pic>
        <p:nvPicPr>
          <p:cNvPr id="239" name="Google Shape;239;p28"/>
          <p:cNvPicPr preferRelativeResize="0"/>
          <p:nvPr/>
        </p:nvPicPr>
        <p:blipFill>
          <a:blip r:embed="rId3">
            <a:alphaModFix/>
          </a:blip>
          <a:stretch>
            <a:fillRect/>
          </a:stretch>
        </p:blipFill>
        <p:spPr>
          <a:xfrm>
            <a:off x="4284100" y="2317000"/>
            <a:ext cx="2211100" cy="2962875"/>
          </a:xfrm>
          <a:prstGeom prst="rect">
            <a:avLst/>
          </a:prstGeom>
          <a:noFill/>
          <a:ln>
            <a:noFill/>
          </a:ln>
        </p:spPr>
      </p:pic>
      <p:pic>
        <p:nvPicPr>
          <p:cNvPr id="240" name="Google Shape;240;p28"/>
          <p:cNvPicPr preferRelativeResize="0"/>
          <p:nvPr/>
        </p:nvPicPr>
        <p:blipFill>
          <a:blip r:embed="rId4">
            <a:alphaModFix/>
          </a:blip>
          <a:stretch>
            <a:fillRect/>
          </a:stretch>
        </p:blipFill>
        <p:spPr>
          <a:xfrm>
            <a:off x="6177425" y="2907650"/>
            <a:ext cx="2966574" cy="2317900"/>
          </a:xfrm>
          <a:prstGeom prst="rect">
            <a:avLst/>
          </a:prstGeom>
          <a:noFill/>
          <a:ln>
            <a:noFill/>
          </a:ln>
        </p:spPr>
      </p:pic>
      <p:pic>
        <p:nvPicPr>
          <p:cNvPr id="241" name="Google Shape;241;p28"/>
          <p:cNvPicPr preferRelativeResize="0"/>
          <p:nvPr/>
        </p:nvPicPr>
        <p:blipFill rotWithShape="1">
          <a:blip r:embed="rId5">
            <a:alphaModFix/>
          </a:blip>
          <a:srcRect/>
          <a:stretch/>
        </p:blipFill>
        <p:spPr>
          <a:xfrm>
            <a:off x="4818725" y="-875"/>
            <a:ext cx="1729775" cy="2317874"/>
          </a:xfrm>
          <a:prstGeom prst="rect">
            <a:avLst/>
          </a:prstGeom>
          <a:noFill/>
          <a:ln>
            <a:noFill/>
          </a:ln>
        </p:spPr>
      </p:pic>
      <p:pic>
        <p:nvPicPr>
          <p:cNvPr id="242" name="Google Shape;242;p28"/>
          <p:cNvPicPr preferRelativeResize="0"/>
          <p:nvPr/>
        </p:nvPicPr>
        <p:blipFill>
          <a:blip r:embed="rId6">
            <a:alphaModFix/>
          </a:blip>
          <a:stretch>
            <a:fillRect/>
          </a:stretch>
        </p:blipFill>
        <p:spPr>
          <a:xfrm>
            <a:off x="7151150" y="-9649"/>
            <a:ext cx="1729775" cy="23354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9"/>
          <p:cNvSpPr txBox="1">
            <a:spLocks noGrp="1"/>
          </p:cNvSpPr>
          <p:nvPr>
            <p:ph type="title"/>
          </p:nvPr>
        </p:nvSpPr>
        <p:spPr>
          <a:xfrm flipH="1">
            <a:off x="9313525" y="836000"/>
            <a:ext cx="365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248" name="Google Shape;248;p29"/>
          <p:cNvSpPr txBox="1">
            <a:spLocks noGrp="1"/>
          </p:cNvSpPr>
          <p:nvPr>
            <p:ph type="body" idx="1"/>
          </p:nvPr>
        </p:nvSpPr>
        <p:spPr>
          <a:xfrm>
            <a:off x="298650" y="365025"/>
            <a:ext cx="4811700" cy="23670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fi" sz="2000"/>
              <a:t>We had first landing in Germany, München. And then we flew to Finland, Helsinki. We were at home at around 2.45 am.</a:t>
            </a:r>
            <a:endParaRPr sz="2000"/>
          </a:p>
        </p:txBody>
      </p:sp>
      <p:pic>
        <p:nvPicPr>
          <p:cNvPr id="249" name="Google Shape;249;p29"/>
          <p:cNvPicPr preferRelativeResize="0"/>
          <p:nvPr/>
        </p:nvPicPr>
        <p:blipFill>
          <a:blip r:embed="rId3">
            <a:alphaModFix/>
          </a:blip>
          <a:stretch>
            <a:fillRect/>
          </a:stretch>
        </p:blipFill>
        <p:spPr>
          <a:xfrm>
            <a:off x="7196976" y="1807175"/>
            <a:ext cx="1665300" cy="3082825"/>
          </a:xfrm>
          <a:prstGeom prst="rect">
            <a:avLst/>
          </a:prstGeom>
          <a:noFill/>
          <a:ln>
            <a:noFill/>
          </a:ln>
        </p:spPr>
      </p:pic>
      <p:pic>
        <p:nvPicPr>
          <p:cNvPr id="250" name="Google Shape;250;p29"/>
          <p:cNvPicPr preferRelativeResize="0"/>
          <p:nvPr/>
        </p:nvPicPr>
        <p:blipFill>
          <a:blip r:embed="rId4">
            <a:alphaModFix/>
          </a:blip>
          <a:stretch>
            <a:fillRect/>
          </a:stretch>
        </p:blipFill>
        <p:spPr>
          <a:xfrm>
            <a:off x="4807819" y="2421707"/>
            <a:ext cx="1980375" cy="2655375"/>
          </a:xfrm>
          <a:prstGeom prst="rect">
            <a:avLst/>
          </a:prstGeom>
          <a:noFill/>
          <a:ln>
            <a:noFill/>
          </a:ln>
        </p:spPr>
      </p:pic>
      <p:pic>
        <p:nvPicPr>
          <p:cNvPr id="251" name="Google Shape;251;p29"/>
          <p:cNvPicPr preferRelativeResize="0"/>
          <p:nvPr/>
        </p:nvPicPr>
        <p:blipFill>
          <a:blip r:embed="rId5">
            <a:alphaModFix/>
          </a:blip>
          <a:stretch>
            <a:fillRect/>
          </a:stretch>
        </p:blipFill>
        <p:spPr>
          <a:xfrm>
            <a:off x="5431673" y="-65482"/>
            <a:ext cx="1765296" cy="2367000"/>
          </a:xfrm>
          <a:prstGeom prst="rect">
            <a:avLst/>
          </a:prstGeom>
          <a:noFill/>
          <a:ln>
            <a:noFill/>
          </a:ln>
        </p:spPr>
      </p:pic>
      <p:pic>
        <p:nvPicPr>
          <p:cNvPr id="252" name="Google Shape;252;p29"/>
          <p:cNvPicPr preferRelativeResize="0"/>
          <p:nvPr/>
        </p:nvPicPr>
        <p:blipFill>
          <a:blip r:embed="rId6">
            <a:alphaModFix/>
          </a:blip>
          <a:stretch>
            <a:fillRect/>
          </a:stretch>
        </p:blipFill>
        <p:spPr>
          <a:xfrm>
            <a:off x="3365505" y="1621605"/>
            <a:ext cx="1417225" cy="1900275"/>
          </a:xfrm>
          <a:prstGeom prst="rect">
            <a:avLst/>
          </a:prstGeom>
          <a:noFill/>
          <a:ln>
            <a:noFill/>
          </a:ln>
        </p:spPr>
      </p:pic>
      <p:pic>
        <p:nvPicPr>
          <p:cNvPr id="253" name="Google Shape;253;p29"/>
          <p:cNvPicPr preferRelativeResize="0"/>
          <p:nvPr/>
        </p:nvPicPr>
        <p:blipFill>
          <a:blip r:embed="rId7">
            <a:alphaModFix/>
          </a:blip>
          <a:stretch>
            <a:fillRect/>
          </a:stretch>
        </p:blipFill>
        <p:spPr>
          <a:xfrm>
            <a:off x="101850" y="2776499"/>
            <a:ext cx="3238573" cy="2367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259" name="Google Shape;259;p30"/>
          <p:cNvSpPr txBox="1">
            <a:spLocks noGrp="1"/>
          </p:cNvSpPr>
          <p:nvPr>
            <p:ph type="body" idx="1"/>
          </p:nvPr>
        </p:nvSpPr>
        <p:spPr>
          <a:xfrm>
            <a:off x="855300" y="1061550"/>
            <a:ext cx="4907400" cy="347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In München we met Finland’s ex prime minister Alexander Stubb. We took some photos and talked about icehockey and where he was coming from. He came to Finland on the same flight (Mimosa sat behind him). It was worth experiencing!</a:t>
            </a:r>
            <a:endParaRPr/>
          </a:p>
          <a:p>
            <a:pPr marL="0" lvl="0" indent="0" algn="l" rtl="0">
              <a:spcBef>
                <a:spcPts val="600"/>
              </a:spcBef>
              <a:spcAft>
                <a:spcPts val="600"/>
              </a:spcAft>
              <a:buNone/>
            </a:pPr>
            <a:endParaRPr/>
          </a:p>
        </p:txBody>
      </p:sp>
      <p:pic>
        <p:nvPicPr>
          <p:cNvPr id="260" name="Google Shape;260;p30"/>
          <p:cNvPicPr preferRelativeResize="0"/>
          <p:nvPr/>
        </p:nvPicPr>
        <p:blipFill>
          <a:blip r:embed="rId3">
            <a:alphaModFix/>
          </a:blip>
          <a:stretch>
            <a:fillRect/>
          </a:stretch>
        </p:blipFill>
        <p:spPr>
          <a:xfrm>
            <a:off x="5762700" y="520451"/>
            <a:ext cx="3082075" cy="4132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855300" y="1756525"/>
            <a:ext cx="7433400" cy="1630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a:t> </a:t>
            </a:r>
            <a:endParaRPr/>
          </a:p>
        </p:txBody>
      </p:sp>
      <p:pic>
        <p:nvPicPr>
          <p:cNvPr id="80" name="Google Shape;80;p15"/>
          <p:cNvPicPr preferRelativeResize="0"/>
          <p:nvPr/>
        </p:nvPicPr>
        <p:blipFill rotWithShape="1">
          <a:blip r:embed="rId3">
            <a:alphaModFix/>
          </a:blip>
          <a:srcRect t="37086" b="37112"/>
          <a:stretch/>
        </p:blipFill>
        <p:spPr>
          <a:xfrm>
            <a:off x="1292550" y="1117925"/>
            <a:ext cx="6558901" cy="3662602"/>
          </a:xfrm>
          <a:prstGeom prst="rect">
            <a:avLst/>
          </a:prstGeom>
          <a:noFill/>
          <a:ln>
            <a:noFill/>
          </a:ln>
        </p:spPr>
      </p:pic>
      <p:sp>
        <p:nvSpPr>
          <p:cNvPr id="81" name="Google Shape;81;p15"/>
          <p:cNvSpPr txBox="1"/>
          <p:nvPr/>
        </p:nvSpPr>
        <p:spPr>
          <a:xfrm>
            <a:off x="2872350" y="353875"/>
            <a:ext cx="3547500" cy="5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2700">
                <a:latin typeface="Inria Sans Light"/>
                <a:ea typeface="Inria Sans Light"/>
                <a:cs typeface="Inria Sans Light"/>
                <a:sym typeface="Inria Sans Light"/>
              </a:rPr>
              <a:t>Here we met our hosts</a:t>
            </a:r>
            <a:endParaRPr sz="2700">
              <a:latin typeface="Inria Sans Light"/>
              <a:ea typeface="Inria Sans Light"/>
              <a:cs typeface="Inria Sans Light"/>
              <a:sym typeface="Inria Sa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5994000" y="88975"/>
            <a:ext cx="27504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fi">
                <a:latin typeface="Playfair Display"/>
                <a:ea typeface="Playfair Display"/>
                <a:cs typeface="Playfair Display"/>
                <a:sym typeface="Playfair Display"/>
              </a:rPr>
              <a:t>Monday 17.10.</a:t>
            </a:r>
            <a:endParaRPr>
              <a:latin typeface="Playfair Display"/>
              <a:ea typeface="Playfair Display"/>
              <a:cs typeface="Playfair Display"/>
              <a:sym typeface="Playfair Display"/>
            </a:endParaRPr>
          </a:p>
        </p:txBody>
      </p:sp>
      <p:sp>
        <p:nvSpPr>
          <p:cNvPr id="87" name="Google Shape;87;p16"/>
          <p:cNvSpPr txBox="1"/>
          <p:nvPr/>
        </p:nvSpPr>
        <p:spPr>
          <a:xfrm>
            <a:off x="3490575" y="485275"/>
            <a:ext cx="5724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800">
                <a:solidFill>
                  <a:schemeClr val="dk2"/>
                </a:solidFill>
                <a:latin typeface="Inria Sans"/>
                <a:ea typeface="Inria Sans"/>
                <a:cs typeface="Inria Sans"/>
                <a:sym typeface="Inria Sans"/>
              </a:rPr>
              <a:t>In the morning, we went to the school of our hosts where we did different activities and watched the videos we had made earlier. Then we took the bus and left to the Stavros Niarchose, where we also ate.  </a:t>
            </a:r>
            <a:endParaRPr sz="1800">
              <a:solidFill>
                <a:schemeClr val="dk2"/>
              </a:solidFill>
              <a:latin typeface="Inria Sans"/>
              <a:ea typeface="Inria Sans"/>
              <a:cs typeface="Inria Sans"/>
              <a:sym typeface="Inria Sans"/>
            </a:endParaRPr>
          </a:p>
        </p:txBody>
      </p:sp>
      <p:pic>
        <p:nvPicPr>
          <p:cNvPr id="88" name="Google Shape;88;p16"/>
          <p:cNvPicPr preferRelativeResize="0"/>
          <p:nvPr/>
        </p:nvPicPr>
        <p:blipFill>
          <a:blip r:embed="rId3">
            <a:alphaModFix/>
          </a:blip>
          <a:stretch>
            <a:fillRect/>
          </a:stretch>
        </p:blipFill>
        <p:spPr>
          <a:xfrm>
            <a:off x="5693937" y="1682713"/>
            <a:ext cx="1758426" cy="2344576"/>
          </a:xfrm>
          <a:prstGeom prst="rect">
            <a:avLst/>
          </a:prstGeom>
          <a:noFill/>
          <a:ln>
            <a:noFill/>
          </a:ln>
        </p:spPr>
      </p:pic>
      <p:pic>
        <p:nvPicPr>
          <p:cNvPr id="89" name="Google Shape;89;p16"/>
          <p:cNvPicPr preferRelativeResize="0"/>
          <p:nvPr/>
        </p:nvPicPr>
        <p:blipFill>
          <a:blip r:embed="rId4">
            <a:alphaModFix/>
          </a:blip>
          <a:stretch>
            <a:fillRect/>
          </a:stretch>
        </p:blipFill>
        <p:spPr>
          <a:xfrm>
            <a:off x="7634838" y="1905913"/>
            <a:ext cx="1235276" cy="1898176"/>
          </a:xfrm>
          <a:prstGeom prst="rect">
            <a:avLst/>
          </a:prstGeom>
          <a:noFill/>
          <a:ln>
            <a:noFill/>
          </a:ln>
        </p:spPr>
      </p:pic>
      <p:pic>
        <p:nvPicPr>
          <p:cNvPr id="90" name="Google Shape;90;p16"/>
          <p:cNvPicPr preferRelativeResize="0"/>
          <p:nvPr/>
        </p:nvPicPr>
        <p:blipFill rotWithShape="1">
          <a:blip r:embed="rId5">
            <a:alphaModFix/>
          </a:blip>
          <a:srcRect t="26917" b="11273"/>
          <a:stretch/>
        </p:blipFill>
        <p:spPr>
          <a:xfrm>
            <a:off x="6956250" y="3409875"/>
            <a:ext cx="1339700" cy="1836101"/>
          </a:xfrm>
          <a:prstGeom prst="rect">
            <a:avLst/>
          </a:prstGeom>
          <a:noFill/>
          <a:ln>
            <a:noFill/>
          </a:ln>
        </p:spPr>
      </p:pic>
      <p:pic>
        <p:nvPicPr>
          <p:cNvPr id="91" name="Google Shape;91;p16"/>
          <p:cNvPicPr preferRelativeResize="0"/>
          <p:nvPr/>
        </p:nvPicPr>
        <p:blipFill>
          <a:blip r:embed="rId6">
            <a:alphaModFix/>
          </a:blip>
          <a:stretch>
            <a:fillRect/>
          </a:stretch>
        </p:blipFill>
        <p:spPr>
          <a:xfrm>
            <a:off x="135074" y="2691425"/>
            <a:ext cx="1758426" cy="2344544"/>
          </a:xfrm>
          <a:prstGeom prst="rect">
            <a:avLst/>
          </a:prstGeom>
          <a:noFill/>
          <a:ln>
            <a:noFill/>
          </a:ln>
        </p:spPr>
      </p:pic>
      <p:pic>
        <p:nvPicPr>
          <p:cNvPr id="92" name="Google Shape;92;p16"/>
          <p:cNvPicPr preferRelativeResize="0"/>
          <p:nvPr/>
        </p:nvPicPr>
        <p:blipFill>
          <a:blip r:embed="rId7">
            <a:alphaModFix/>
          </a:blip>
          <a:stretch>
            <a:fillRect/>
          </a:stretch>
        </p:blipFill>
        <p:spPr>
          <a:xfrm>
            <a:off x="2045213" y="2862900"/>
            <a:ext cx="1476099" cy="2173076"/>
          </a:xfrm>
          <a:prstGeom prst="rect">
            <a:avLst/>
          </a:prstGeom>
          <a:noFill/>
          <a:ln>
            <a:noFill/>
          </a:ln>
        </p:spPr>
      </p:pic>
      <p:pic>
        <p:nvPicPr>
          <p:cNvPr id="93" name="Google Shape;93;p16"/>
          <p:cNvPicPr preferRelativeResize="0"/>
          <p:nvPr/>
        </p:nvPicPr>
        <p:blipFill>
          <a:blip r:embed="rId8">
            <a:alphaModFix/>
          </a:blip>
          <a:stretch>
            <a:fillRect/>
          </a:stretch>
        </p:blipFill>
        <p:spPr>
          <a:xfrm>
            <a:off x="1604650" y="227205"/>
            <a:ext cx="1758426" cy="2344544"/>
          </a:xfrm>
          <a:prstGeom prst="rect">
            <a:avLst/>
          </a:prstGeom>
          <a:noFill/>
          <a:ln>
            <a:noFill/>
          </a:ln>
        </p:spPr>
      </p:pic>
      <p:pic>
        <p:nvPicPr>
          <p:cNvPr id="94" name="Google Shape;94;p16"/>
          <p:cNvPicPr preferRelativeResize="0"/>
          <p:nvPr/>
        </p:nvPicPr>
        <p:blipFill>
          <a:blip r:embed="rId9">
            <a:alphaModFix/>
          </a:blip>
          <a:stretch>
            <a:fillRect/>
          </a:stretch>
        </p:blipFill>
        <p:spPr>
          <a:xfrm>
            <a:off x="3673037" y="2445600"/>
            <a:ext cx="1838424" cy="2451224"/>
          </a:xfrm>
          <a:prstGeom prst="rect">
            <a:avLst/>
          </a:prstGeom>
          <a:noFill/>
          <a:ln>
            <a:noFill/>
          </a:ln>
        </p:spPr>
      </p:pic>
      <p:pic>
        <p:nvPicPr>
          <p:cNvPr id="95" name="Google Shape;95;p16"/>
          <p:cNvPicPr preferRelativeResize="0"/>
          <p:nvPr/>
        </p:nvPicPr>
        <p:blipFill>
          <a:blip r:embed="rId10">
            <a:alphaModFix/>
          </a:blip>
          <a:stretch>
            <a:fillRect/>
          </a:stretch>
        </p:blipFill>
        <p:spPr>
          <a:xfrm>
            <a:off x="145995" y="302680"/>
            <a:ext cx="1235276" cy="2193596"/>
          </a:xfrm>
          <a:prstGeom prst="rect">
            <a:avLst/>
          </a:prstGeom>
          <a:noFill/>
          <a:ln>
            <a:noFill/>
          </a:ln>
        </p:spPr>
      </p:pic>
      <p:sp>
        <p:nvSpPr>
          <p:cNvPr id="96" name="Google Shape;96;p16"/>
          <p:cNvSpPr txBox="1"/>
          <p:nvPr/>
        </p:nvSpPr>
        <p:spPr>
          <a:xfrm>
            <a:off x="5743950" y="4336100"/>
            <a:ext cx="97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ria Sans Light"/>
              <a:ea typeface="Inria Sans Light"/>
              <a:cs typeface="Inria Sans Light"/>
              <a:sym typeface="Inria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body" idx="1"/>
          </p:nvPr>
        </p:nvSpPr>
        <p:spPr>
          <a:xfrm>
            <a:off x="157250" y="183724"/>
            <a:ext cx="7433400" cy="9315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fi" sz="1800">
                <a:solidFill>
                  <a:schemeClr val="dk2"/>
                </a:solidFill>
                <a:latin typeface="Inria Sans"/>
                <a:ea typeface="Inria Sans"/>
                <a:cs typeface="Inria Sans"/>
                <a:sym typeface="Inria Sans"/>
              </a:rPr>
              <a:t>After that, we went to the Ellinikon Experience Park. Then we left to school, and walked home. In  the evening, we hung out with our hosts and other students. </a:t>
            </a:r>
            <a:endParaRPr sz="1800">
              <a:solidFill>
                <a:schemeClr val="dk2"/>
              </a:solidFill>
              <a:latin typeface="Inria Sans"/>
              <a:ea typeface="Inria Sans"/>
              <a:cs typeface="Inria Sans"/>
              <a:sym typeface="Inria Sans"/>
            </a:endParaRPr>
          </a:p>
          <a:p>
            <a:pPr marL="0" lvl="0" indent="0" algn="l" rtl="0">
              <a:spcBef>
                <a:spcPts val="0"/>
              </a:spcBef>
              <a:spcAft>
                <a:spcPts val="600"/>
              </a:spcAft>
              <a:buNone/>
            </a:pPr>
            <a:endParaRPr/>
          </a:p>
        </p:txBody>
      </p:sp>
      <p:pic>
        <p:nvPicPr>
          <p:cNvPr id="102" name="Google Shape;102;p17"/>
          <p:cNvPicPr preferRelativeResize="0"/>
          <p:nvPr/>
        </p:nvPicPr>
        <p:blipFill>
          <a:blip r:embed="rId3">
            <a:alphaModFix/>
          </a:blip>
          <a:stretch>
            <a:fillRect/>
          </a:stretch>
        </p:blipFill>
        <p:spPr>
          <a:xfrm>
            <a:off x="3825363" y="968628"/>
            <a:ext cx="2141049" cy="2854724"/>
          </a:xfrm>
          <a:prstGeom prst="rect">
            <a:avLst/>
          </a:prstGeom>
          <a:noFill/>
          <a:ln>
            <a:noFill/>
          </a:ln>
        </p:spPr>
      </p:pic>
      <p:pic>
        <p:nvPicPr>
          <p:cNvPr id="103" name="Google Shape;103;p17"/>
          <p:cNvPicPr preferRelativeResize="0"/>
          <p:nvPr/>
        </p:nvPicPr>
        <p:blipFill>
          <a:blip r:embed="rId4">
            <a:alphaModFix/>
          </a:blip>
          <a:stretch>
            <a:fillRect/>
          </a:stretch>
        </p:blipFill>
        <p:spPr>
          <a:xfrm>
            <a:off x="5774925" y="2020650"/>
            <a:ext cx="2087649" cy="2783552"/>
          </a:xfrm>
          <a:prstGeom prst="rect">
            <a:avLst/>
          </a:prstGeom>
          <a:noFill/>
          <a:ln>
            <a:noFill/>
          </a:ln>
        </p:spPr>
      </p:pic>
      <p:pic>
        <p:nvPicPr>
          <p:cNvPr id="104" name="Google Shape;104;p17"/>
          <p:cNvPicPr preferRelativeResize="0"/>
          <p:nvPr/>
        </p:nvPicPr>
        <p:blipFill>
          <a:blip r:embed="rId5">
            <a:alphaModFix/>
          </a:blip>
          <a:stretch>
            <a:fillRect/>
          </a:stretch>
        </p:blipFill>
        <p:spPr>
          <a:xfrm>
            <a:off x="1865000" y="1213072"/>
            <a:ext cx="1409679" cy="1879548"/>
          </a:xfrm>
          <a:prstGeom prst="rect">
            <a:avLst/>
          </a:prstGeom>
          <a:noFill/>
          <a:ln>
            <a:noFill/>
          </a:ln>
        </p:spPr>
      </p:pic>
      <p:pic>
        <p:nvPicPr>
          <p:cNvPr id="105" name="Google Shape;105;p17"/>
          <p:cNvPicPr preferRelativeResize="0"/>
          <p:nvPr/>
        </p:nvPicPr>
        <p:blipFill>
          <a:blip r:embed="rId6">
            <a:alphaModFix/>
          </a:blip>
          <a:stretch>
            <a:fillRect/>
          </a:stretch>
        </p:blipFill>
        <p:spPr>
          <a:xfrm>
            <a:off x="8022420" y="1371601"/>
            <a:ext cx="1028055" cy="1370748"/>
          </a:xfrm>
          <a:prstGeom prst="rect">
            <a:avLst/>
          </a:prstGeom>
          <a:noFill/>
          <a:ln>
            <a:noFill/>
          </a:ln>
        </p:spPr>
      </p:pic>
      <p:pic>
        <p:nvPicPr>
          <p:cNvPr id="106" name="Google Shape;106;p17"/>
          <p:cNvPicPr preferRelativeResize="0"/>
          <p:nvPr/>
        </p:nvPicPr>
        <p:blipFill>
          <a:blip r:embed="rId7">
            <a:alphaModFix/>
          </a:blip>
          <a:stretch>
            <a:fillRect/>
          </a:stretch>
        </p:blipFill>
        <p:spPr>
          <a:xfrm>
            <a:off x="7756148" y="272139"/>
            <a:ext cx="1135476" cy="1513960"/>
          </a:xfrm>
          <a:prstGeom prst="rect">
            <a:avLst/>
          </a:prstGeom>
          <a:noFill/>
          <a:ln>
            <a:noFill/>
          </a:ln>
        </p:spPr>
      </p:pic>
      <p:pic>
        <p:nvPicPr>
          <p:cNvPr id="107" name="Google Shape;107;p17"/>
          <p:cNvPicPr preferRelativeResize="0"/>
          <p:nvPr/>
        </p:nvPicPr>
        <p:blipFill>
          <a:blip r:embed="rId8">
            <a:alphaModFix/>
          </a:blip>
          <a:stretch>
            <a:fillRect/>
          </a:stretch>
        </p:blipFill>
        <p:spPr>
          <a:xfrm>
            <a:off x="639673" y="3050238"/>
            <a:ext cx="961926" cy="2019776"/>
          </a:xfrm>
          <a:prstGeom prst="rect">
            <a:avLst/>
          </a:prstGeom>
          <a:noFill/>
          <a:ln>
            <a:noFill/>
          </a:ln>
        </p:spPr>
      </p:pic>
      <p:pic>
        <p:nvPicPr>
          <p:cNvPr id="108" name="Google Shape;108;p17"/>
          <p:cNvPicPr preferRelativeResize="0"/>
          <p:nvPr/>
        </p:nvPicPr>
        <p:blipFill>
          <a:blip r:embed="rId9">
            <a:alphaModFix/>
          </a:blip>
          <a:stretch>
            <a:fillRect/>
          </a:stretch>
        </p:blipFill>
        <p:spPr>
          <a:xfrm>
            <a:off x="89898" y="1115234"/>
            <a:ext cx="1028050" cy="2158628"/>
          </a:xfrm>
          <a:prstGeom prst="rect">
            <a:avLst/>
          </a:prstGeom>
          <a:noFill/>
          <a:ln>
            <a:noFill/>
          </a:ln>
        </p:spPr>
      </p:pic>
      <p:pic>
        <p:nvPicPr>
          <p:cNvPr id="109" name="Google Shape;109;p17"/>
          <p:cNvPicPr preferRelativeResize="0"/>
          <p:nvPr/>
        </p:nvPicPr>
        <p:blipFill>
          <a:blip r:embed="rId10">
            <a:alphaModFix/>
          </a:blip>
          <a:stretch>
            <a:fillRect/>
          </a:stretch>
        </p:blipFill>
        <p:spPr>
          <a:xfrm>
            <a:off x="1864999" y="3190475"/>
            <a:ext cx="2504050" cy="1879549"/>
          </a:xfrm>
          <a:prstGeom prst="rect">
            <a:avLst/>
          </a:prstGeom>
          <a:noFill/>
          <a:ln>
            <a:noFill/>
          </a:ln>
        </p:spPr>
      </p:pic>
      <p:pic>
        <p:nvPicPr>
          <p:cNvPr id="110" name="Google Shape;110;p17"/>
          <p:cNvPicPr preferRelativeResize="0"/>
          <p:nvPr/>
        </p:nvPicPr>
        <p:blipFill>
          <a:blip r:embed="rId11">
            <a:alphaModFix/>
          </a:blip>
          <a:stretch>
            <a:fillRect/>
          </a:stretch>
        </p:blipFill>
        <p:spPr>
          <a:xfrm>
            <a:off x="8055487" y="2951512"/>
            <a:ext cx="961926" cy="20197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fi"/>
              <a:t>Tuesday 18.10.</a:t>
            </a:r>
            <a:endParaRPr/>
          </a:p>
        </p:txBody>
      </p:sp>
      <p:sp>
        <p:nvSpPr>
          <p:cNvPr id="116" name="Google Shape;116;p18"/>
          <p:cNvSpPr txBox="1">
            <a:spLocks noGrp="1"/>
          </p:cNvSpPr>
          <p:nvPr>
            <p:ph type="body" idx="1"/>
          </p:nvPr>
        </p:nvSpPr>
        <p:spPr>
          <a:xfrm>
            <a:off x="855300" y="1357300"/>
            <a:ext cx="4086600" cy="3488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1800"/>
              <a:t>We left our school by bus around 8:00 in the morning. Then we visited Mineral water bottling plant of Loutraki where we  had a guided tour.  </a:t>
            </a:r>
            <a:endParaRPr sz="1800"/>
          </a:p>
          <a:p>
            <a:pPr marL="0" lvl="0" indent="0" algn="l" rtl="0">
              <a:spcBef>
                <a:spcPts val="600"/>
              </a:spcBef>
              <a:spcAft>
                <a:spcPts val="0"/>
              </a:spcAft>
              <a:buNone/>
            </a:pPr>
            <a:r>
              <a:rPr lang="fi" sz="1800"/>
              <a:t>After that we went to Isthmus of Corinth. There we had free time at shops </a:t>
            </a:r>
            <a:endParaRPr sz="1800"/>
          </a:p>
          <a:p>
            <a:pPr marL="0" lvl="0" indent="0" algn="l" rtl="0">
              <a:spcBef>
                <a:spcPts val="600"/>
              </a:spcBef>
              <a:spcAft>
                <a:spcPts val="0"/>
              </a:spcAft>
              <a:buNone/>
            </a:pPr>
            <a:r>
              <a:rPr lang="fi" sz="1800"/>
              <a:t>and some of us ate before </a:t>
            </a:r>
            <a:endParaRPr sz="1800"/>
          </a:p>
          <a:p>
            <a:pPr marL="0" lvl="0" indent="0" algn="l" rtl="0">
              <a:spcBef>
                <a:spcPts val="600"/>
              </a:spcBef>
              <a:spcAft>
                <a:spcPts val="0"/>
              </a:spcAft>
              <a:buNone/>
            </a:pPr>
            <a:r>
              <a:rPr lang="fi" sz="1800"/>
              <a:t>leaving for Lygourio village to</a:t>
            </a:r>
            <a:endParaRPr sz="1800"/>
          </a:p>
          <a:p>
            <a:pPr marL="0" lvl="0" indent="0" algn="l" rtl="0">
              <a:spcBef>
                <a:spcPts val="600"/>
              </a:spcBef>
              <a:spcAft>
                <a:spcPts val="0"/>
              </a:spcAft>
              <a:buNone/>
            </a:pPr>
            <a:r>
              <a:rPr lang="fi" sz="1800"/>
              <a:t> have lunch and explore </a:t>
            </a:r>
            <a:endParaRPr sz="1800"/>
          </a:p>
          <a:p>
            <a:pPr marL="0" lvl="0" indent="0" algn="l" rtl="0">
              <a:spcBef>
                <a:spcPts val="600"/>
              </a:spcBef>
              <a:spcAft>
                <a:spcPts val="600"/>
              </a:spcAft>
              <a:buNone/>
            </a:pPr>
            <a:r>
              <a:rPr lang="fi" sz="1800"/>
              <a:t>the village.</a:t>
            </a:r>
            <a:endParaRPr sz="1800"/>
          </a:p>
        </p:txBody>
      </p:sp>
      <p:pic>
        <p:nvPicPr>
          <p:cNvPr id="117" name="Google Shape;117;p18"/>
          <p:cNvPicPr preferRelativeResize="0"/>
          <p:nvPr/>
        </p:nvPicPr>
        <p:blipFill>
          <a:blip r:embed="rId3">
            <a:alphaModFix/>
          </a:blip>
          <a:stretch>
            <a:fillRect/>
          </a:stretch>
        </p:blipFill>
        <p:spPr>
          <a:xfrm>
            <a:off x="7115075" y="0"/>
            <a:ext cx="2028924" cy="2705252"/>
          </a:xfrm>
          <a:prstGeom prst="rect">
            <a:avLst/>
          </a:prstGeom>
          <a:noFill/>
          <a:ln>
            <a:noFill/>
          </a:ln>
        </p:spPr>
      </p:pic>
      <p:pic>
        <p:nvPicPr>
          <p:cNvPr id="118" name="Google Shape;118;p18"/>
          <p:cNvPicPr preferRelativeResize="0"/>
          <p:nvPr/>
        </p:nvPicPr>
        <p:blipFill>
          <a:blip r:embed="rId4">
            <a:alphaModFix/>
          </a:blip>
          <a:stretch>
            <a:fillRect/>
          </a:stretch>
        </p:blipFill>
        <p:spPr>
          <a:xfrm>
            <a:off x="7259625" y="2631000"/>
            <a:ext cx="1884375" cy="2512500"/>
          </a:xfrm>
          <a:prstGeom prst="rect">
            <a:avLst/>
          </a:prstGeom>
          <a:noFill/>
          <a:ln>
            <a:noFill/>
          </a:ln>
        </p:spPr>
      </p:pic>
      <p:pic>
        <p:nvPicPr>
          <p:cNvPr id="119" name="Google Shape;119;p18"/>
          <p:cNvPicPr preferRelativeResize="0"/>
          <p:nvPr/>
        </p:nvPicPr>
        <p:blipFill>
          <a:blip r:embed="rId5">
            <a:alphaModFix/>
          </a:blip>
          <a:stretch>
            <a:fillRect/>
          </a:stretch>
        </p:blipFill>
        <p:spPr>
          <a:xfrm>
            <a:off x="5375250" y="2620317"/>
            <a:ext cx="1884376" cy="2512507"/>
          </a:xfrm>
          <a:prstGeom prst="rect">
            <a:avLst/>
          </a:prstGeom>
          <a:noFill/>
          <a:ln>
            <a:noFill/>
          </a:ln>
        </p:spPr>
      </p:pic>
      <p:pic>
        <p:nvPicPr>
          <p:cNvPr id="120" name="Google Shape;120;p18"/>
          <p:cNvPicPr preferRelativeResize="0"/>
          <p:nvPr/>
        </p:nvPicPr>
        <p:blipFill>
          <a:blip r:embed="rId6">
            <a:alphaModFix/>
          </a:blip>
          <a:stretch>
            <a:fillRect/>
          </a:stretch>
        </p:blipFill>
        <p:spPr>
          <a:xfrm>
            <a:off x="5141987" y="0"/>
            <a:ext cx="1973238" cy="2630999"/>
          </a:xfrm>
          <a:prstGeom prst="rect">
            <a:avLst/>
          </a:prstGeom>
          <a:noFill/>
          <a:ln>
            <a:noFill/>
          </a:ln>
        </p:spPr>
      </p:pic>
      <p:pic>
        <p:nvPicPr>
          <p:cNvPr id="121" name="Google Shape;121;p18"/>
          <p:cNvPicPr preferRelativeResize="0"/>
          <p:nvPr/>
        </p:nvPicPr>
        <p:blipFill>
          <a:blip r:embed="rId7">
            <a:alphaModFix/>
          </a:blip>
          <a:stretch>
            <a:fillRect/>
          </a:stretch>
        </p:blipFill>
        <p:spPr>
          <a:xfrm>
            <a:off x="3960600" y="3262450"/>
            <a:ext cx="1414650" cy="1881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body" idx="1"/>
          </p:nvPr>
        </p:nvSpPr>
        <p:spPr>
          <a:xfrm>
            <a:off x="105925" y="103925"/>
            <a:ext cx="3473100" cy="44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1800"/>
              <a:t>After lunch we headed towards the archeological site of Epidaurus. </a:t>
            </a:r>
            <a:endParaRPr sz="1800"/>
          </a:p>
          <a:p>
            <a:pPr marL="0" lvl="0" indent="0" algn="l" rtl="0">
              <a:spcBef>
                <a:spcPts val="600"/>
              </a:spcBef>
              <a:spcAft>
                <a:spcPts val="600"/>
              </a:spcAft>
              <a:buNone/>
            </a:pPr>
            <a:r>
              <a:rPr lang="fi" sz="1800"/>
              <a:t>After that we went back to Alimos, Athens and we had about three hour long bus drive.</a:t>
            </a:r>
            <a:endParaRPr sz="1800"/>
          </a:p>
        </p:txBody>
      </p:sp>
      <p:pic>
        <p:nvPicPr>
          <p:cNvPr id="127" name="Google Shape;127;p19"/>
          <p:cNvPicPr preferRelativeResize="0"/>
          <p:nvPr/>
        </p:nvPicPr>
        <p:blipFill>
          <a:blip r:embed="rId3">
            <a:alphaModFix/>
          </a:blip>
          <a:stretch>
            <a:fillRect/>
          </a:stretch>
        </p:blipFill>
        <p:spPr>
          <a:xfrm>
            <a:off x="7182788" y="2137800"/>
            <a:ext cx="1961211" cy="3005700"/>
          </a:xfrm>
          <a:prstGeom prst="rect">
            <a:avLst/>
          </a:prstGeom>
          <a:noFill/>
          <a:ln>
            <a:noFill/>
          </a:ln>
        </p:spPr>
      </p:pic>
      <p:pic>
        <p:nvPicPr>
          <p:cNvPr id="128" name="Google Shape;128;p19"/>
          <p:cNvPicPr preferRelativeResize="0"/>
          <p:nvPr/>
        </p:nvPicPr>
        <p:blipFill>
          <a:blip r:embed="rId4">
            <a:alphaModFix/>
          </a:blip>
          <a:stretch>
            <a:fillRect/>
          </a:stretch>
        </p:blipFill>
        <p:spPr>
          <a:xfrm>
            <a:off x="2063225" y="3009275"/>
            <a:ext cx="1600674" cy="2134224"/>
          </a:xfrm>
          <a:prstGeom prst="rect">
            <a:avLst/>
          </a:prstGeom>
          <a:noFill/>
          <a:ln>
            <a:noFill/>
          </a:ln>
        </p:spPr>
      </p:pic>
      <p:pic>
        <p:nvPicPr>
          <p:cNvPr id="129" name="Google Shape;129;p19"/>
          <p:cNvPicPr preferRelativeResize="0"/>
          <p:nvPr/>
        </p:nvPicPr>
        <p:blipFill>
          <a:blip r:embed="rId5">
            <a:alphaModFix/>
          </a:blip>
          <a:stretch>
            <a:fillRect/>
          </a:stretch>
        </p:blipFill>
        <p:spPr>
          <a:xfrm>
            <a:off x="7543325" y="0"/>
            <a:ext cx="1600675" cy="2137800"/>
          </a:xfrm>
          <a:prstGeom prst="rect">
            <a:avLst/>
          </a:prstGeom>
          <a:noFill/>
          <a:ln>
            <a:noFill/>
          </a:ln>
        </p:spPr>
      </p:pic>
      <p:pic>
        <p:nvPicPr>
          <p:cNvPr id="130" name="Google Shape;130;p19"/>
          <p:cNvPicPr preferRelativeResize="0"/>
          <p:nvPr/>
        </p:nvPicPr>
        <p:blipFill>
          <a:blip r:embed="rId6">
            <a:alphaModFix/>
          </a:blip>
          <a:stretch>
            <a:fillRect/>
          </a:stretch>
        </p:blipFill>
        <p:spPr>
          <a:xfrm>
            <a:off x="3578799" y="-3"/>
            <a:ext cx="2119974" cy="2826640"/>
          </a:xfrm>
          <a:prstGeom prst="rect">
            <a:avLst/>
          </a:prstGeom>
          <a:noFill/>
          <a:ln>
            <a:noFill/>
          </a:ln>
        </p:spPr>
      </p:pic>
      <p:pic>
        <p:nvPicPr>
          <p:cNvPr id="131" name="Google Shape;131;p19"/>
          <p:cNvPicPr preferRelativeResize="0"/>
          <p:nvPr/>
        </p:nvPicPr>
        <p:blipFill>
          <a:blip r:embed="rId7">
            <a:alphaModFix/>
          </a:blip>
          <a:stretch>
            <a:fillRect/>
          </a:stretch>
        </p:blipFill>
        <p:spPr>
          <a:xfrm>
            <a:off x="3663900" y="2797575"/>
            <a:ext cx="1759450" cy="2345923"/>
          </a:xfrm>
          <a:prstGeom prst="rect">
            <a:avLst/>
          </a:prstGeom>
          <a:noFill/>
          <a:ln>
            <a:noFill/>
          </a:ln>
        </p:spPr>
      </p:pic>
      <p:pic>
        <p:nvPicPr>
          <p:cNvPr id="132" name="Google Shape;132;p19"/>
          <p:cNvPicPr preferRelativeResize="0"/>
          <p:nvPr/>
        </p:nvPicPr>
        <p:blipFill>
          <a:blip r:embed="rId8">
            <a:alphaModFix/>
          </a:blip>
          <a:stretch>
            <a:fillRect/>
          </a:stretch>
        </p:blipFill>
        <p:spPr>
          <a:xfrm>
            <a:off x="5423350" y="2528567"/>
            <a:ext cx="1961199" cy="2614932"/>
          </a:xfrm>
          <a:prstGeom prst="rect">
            <a:avLst/>
          </a:prstGeom>
          <a:noFill/>
          <a:ln>
            <a:noFill/>
          </a:ln>
        </p:spPr>
      </p:pic>
      <p:pic>
        <p:nvPicPr>
          <p:cNvPr id="133" name="Google Shape;133;p19"/>
          <p:cNvPicPr preferRelativeResize="0"/>
          <p:nvPr/>
        </p:nvPicPr>
        <p:blipFill>
          <a:blip r:embed="rId9">
            <a:alphaModFix/>
          </a:blip>
          <a:stretch>
            <a:fillRect/>
          </a:stretch>
        </p:blipFill>
        <p:spPr>
          <a:xfrm>
            <a:off x="5646876" y="0"/>
            <a:ext cx="1896450" cy="2528576"/>
          </a:xfrm>
          <a:prstGeom prst="rect">
            <a:avLst/>
          </a:prstGeom>
          <a:noFill/>
          <a:ln>
            <a:noFill/>
          </a:ln>
        </p:spPr>
      </p:pic>
      <p:pic>
        <p:nvPicPr>
          <p:cNvPr id="134" name="Google Shape;134;p19"/>
          <p:cNvPicPr preferRelativeResize="0"/>
          <p:nvPr/>
        </p:nvPicPr>
        <p:blipFill>
          <a:blip r:embed="rId10">
            <a:alphaModFix/>
          </a:blip>
          <a:stretch>
            <a:fillRect/>
          </a:stretch>
        </p:blipFill>
        <p:spPr>
          <a:xfrm>
            <a:off x="-47299" y="2316877"/>
            <a:ext cx="2119976" cy="2826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body" idx="1"/>
          </p:nvPr>
        </p:nvSpPr>
        <p:spPr>
          <a:xfrm>
            <a:off x="472475" y="482300"/>
            <a:ext cx="5474700" cy="31926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fi" sz="1800"/>
              <a:t>We arrived at Alimos around eight o’clock. Then we got ready for a house party. There we listened to music and chatted together. We got to know many new people during this day.</a:t>
            </a:r>
            <a:endParaRPr sz="1800"/>
          </a:p>
        </p:txBody>
      </p:sp>
      <p:pic>
        <p:nvPicPr>
          <p:cNvPr id="140" name="Google Shape;140;p20"/>
          <p:cNvPicPr preferRelativeResize="0"/>
          <p:nvPr/>
        </p:nvPicPr>
        <p:blipFill>
          <a:blip r:embed="rId3">
            <a:alphaModFix/>
          </a:blip>
          <a:stretch>
            <a:fillRect/>
          </a:stretch>
        </p:blipFill>
        <p:spPr>
          <a:xfrm flipH="1">
            <a:off x="7746299" y="0"/>
            <a:ext cx="1397700" cy="2571805"/>
          </a:xfrm>
          <a:prstGeom prst="rect">
            <a:avLst/>
          </a:prstGeom>
          <a:noFill/>
          <a:ln>
            <a:noFill/>
          </a:ln>
        </p:spPr>
      </p:pic>
      <p:pic>
        <p:nvPicPr>
          <p:cNvPr id="141" name="Google Shape;141;p20"/>
          <p:cNvPicPr preferRelativeResize="0"/>
          <p:nvPr/>
        </p:nvPicPr>
        <p:blipFill>
          <a:blip r:embed="rId4">
            <a:alphaModFix/>
          </a:blip>
          <a:stretch>
            <a:fillRect/>
          </a:stretch>
        </p:blipFill>
        <p:spPr>
          <a:xfrm>
            <a:off x="7746295" y="2571750"/>
            <a:ext cx="1397700" cy="2571750"/>
          </a:xfrm>
          <a:prstGeom prst="rect">
            <a:avLst/>
          </a:prstGeom>
          <a:noFill/>
          <a:ln>
            <a:noFill/>
          </a:ln>
        </p:spPr>
      </p:pic>
      <p:pic>
        <p:nvPicPr>
          <p:cNvPr id="142" name="Google Shape;142;p20"/>
          <p:cNvPicPr preferRelativeResize="0"/>
          <p:nvPr/>
        </p:nvPicPr>
        <p:blipFill rotWithShape="1">
          <a:blip r:embed="rId5">
            <a:alphaModFix/>
          </a:blip>
          <a:srcRect r="6559" b="31777"/>
          <a:stretch/>
        </p:blipFill>
        <p:spPr>
          <a:xfrm flipH="1">
            <a:off x="5947176" y="2654860"/>
            <a:ext cx="1853424" cy="2488640"/>
          </a:xfrm>
          <a:prstGeom prst="rect">
            <a:avLst/>
          </a:prstGeom>
          <a:noFill/>
          <a:ln>
            <a:noFill/>
          </a:ln>
        </p:spPr>
      </p:pic>
      <p:pic>
        <p:nvPicPr>
          <p:cNvPr id="143" name="Google Shape;143;p20"/>
          <p:cNvPicPr preferRelativeResize="0"/>
          <p:nvPr/>
        </p:nvPicPr>
        <p:blipFill>
          <a:blip r:embed="rId6">
            <a:alphaModFix/>
          </a:blip>
          <a:stretch>
            <a:fillRect/>
          </a:stretch>
        </p:blipFill>
        <p:spPr>
          <a:xfrm>
            <a:off x="4112444" y="2445100"/>
            <a:ext cx="2023800" cy="2698400"/>
          </a:xfrm>
          <a:prstGeom prst="rect">
            <a:avLst/>
          </a:prstGeom>
          <a:noFill/>
          <a:ln>
            <a:noFill/>
          </a:ln>
        </p:spPr>
      </p:pic>
      <p:pic>
        <p:nvPicPr>
          <p:cNvPr id="144" name="Google Shape;144;p20"/>
          <p:cNvPicPr preferRelativeResize="0"/>
          <p:nvPr/>
        </p:nvPicPr>
        <p:blipFill>
          <a:blip r:embed="rId7">
            <a:alphaModFix/>
          </a:blip>
          <a:stretch>
            <a:fillRect/>
          </a:stretch>
        </p:blipFill>
        <p:spPr>
          <a:xfrm>
            <a:off x="2031300" y="2368641"/>
            <a:ext cx="2081151" cy="2774860"/>
          </a:xfrm>
          <a:prstGeom prst="rect">
            <a:avLst/>
          </a:prstGeom>
          <a:noFill/>
          <a:ln>
            <a:noFill/>
          </a:ln>
        </p:spPr>
      </p:pic>
      <p:pic>
        <p:nvPicPr>
          <p:cNvPr id="145" name="Google Shape;145;p20"/>
          <p:cNvPicPr preferRelativeResize="0"/>
          <p:nvPr/>
        </p:nvPicPr>
        <p:blipFill>
          <a:blip r:embed="rId8">
            <a:alphaModFix/>
          </a:blip>
          <a:stretch>
            <a:fillRect/>
          </a:stretch>
        </p:blipFill>
        <p:spPr>
          <a:xfrm>
            <a:off x="7500" y="2445125"/>
            <a:ext cx="2023800" cy="2698376"/>
          </a:xfrm>
          <a:prstGeom prst="rect">
            <a:avLst/>
          </a:prstGeom>
          <a:noFill/>
          <a:ln>
            <a:noFill/>
          </a:ln>
        </p:spPr>
      </p:pic>
      <p:pic>
        <p:nvPicPr>
          <p:cNvPr id="146" name="Google Shape;146;p20"/>
          <p:cNvPicPr preferRelativeResize="0"/>
          <p:nvPr/>
        </p:nvPicPr>
        <p:blipFill>
          <a:blip r:embed="rId9">
            <a:alphaModFix/>
          </a:blip>
          <a:stretch>
            <a:fillRect/>
          </a:stretch>
        </p:blipFill>
        <p:spPr>
          <a:xfrm>
            <a:off x="5809456" y="0"/>
            <a:ext cx="1991144" cy="26548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fi"/>
              <a:t>Wednesday 19.10.</a:t>
            </a:r>
            <a:endParaRPr/>
          </a:p>
        </p:txBody>
      </p:sp>
      <p:sp>
        <p:nvSpPr>
          <p:cNvPr id="152" name="Google Shape;152;p21"/>
          <p:cNvSpPr txBox="1">
            <a:spLocks noGrp="1"/>
          </p:cNvSpPr>
          <p:nvPr>
            <p:ph type="body" idx="1"/>
          </p:nvPr>
        </p:nvSpPr>
        <p:spPr>
          <a:xfrm>
            <a:off x="855300" y="1506347"/>
            <a:ext cx="7433400" cy="30339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fi" sz="1800"/>
              <a:t>We woke up about 7.30 in the morning because our school started at nine o’clock. The bus was a little late so we left for the destination at about 9.15. Our destination was the Acropolis museum and -hill. It was a beautiful and interesting place. There was a lot of stuff that we had been introduced to in our history lessons.</a:t>
            </a:r>
            <a:endParaRPr sz="1800"/>
          </a:p>
        </p:txBody>
      </p:sp>
      <p:pic>
        <p:nvPicPr>
          <p:cNvPr id="153" name="Google Shape;153;p21"/>
          <p:cNvPicPr preferRelativeResize="0"/>
          <p:nvPr/>
        </p:nvPicPr>
        <p:blipFill>
          <a:blip r:embed="rId3">
            <a:alphaModFix/>
          </a:blip>
          <a:stretch>
            <a:fillRect/>
          </a:stretch>
        </p:blipFill>
        <p:spPr>
          <a:xfrm>
            <a:off x="8190229" y="0"/>
            <a:ext cx="953770" cy="1489575"/>
          </a:xfrm>
          <a:prstGeom prst="rect">
            <a:avLst/>
          </a:prstGeom>
          <a:noFill/>
          <a:ln>
            <a:noFill/>
          </a:ln>
        </p:spPr>
      </p:pic>
      <p:pic>
        <p:nvPicPr>
          <p:cNvPr id="154" name="Google Shape;154;p21"/>
          <p:cNvPicPr preferRelativeResize="0"/>
          <p:nvPr/>
        </p:nvPicPr>
        <p:blipFill>
          <a:blip r:embed="rId4">
            <a:alphaModFix/>
          </a:blip>
          <a:stretch>
            <a:fillRect/>
          </a:stretch>
        </p:blipFill>
        <p:spPr>
          <a:xfrm>
            <a:off x="6791575" y="0"/>
            <a:ext cx="1260125" cy="1489575"/>
          </a:xfrm>
          <a:prstGeom prst="rect">
            <a:avLst/>
          </a:prstGeom>
          <a:noFill/>
          <a:ln>
            <a:noFill/>
          </a:ln>
        </p:spPr>
      </p:pic>
      <p:pic>
        <p:nvPicPr>
          <p:cNvPr id="155" name="Google Shape;155;p21"/>
          <p:cNvPicPr preferRelativeResize="0"/>
          <p:nvPr/>
        </p:nvPicPr>
        <p:blipFill>
          <a:blip r:embed="rId5">
            <a:alphaModFix/>
          </a:blip>
          <a:stretch>
            <a:fillRect/>
          </a:stretch>
        </p:blipFill>
        <p:spPr>
          <a:xfrm>
            <a:off x="-119588" y="3579597"/>
            <a:ext cx="1635925" cy="1365766"/>
          </a:xfrm>
          <a:prstGeom prst="rect">
            <a:avLst/>
          </a:prstGeom>
          <a:noFill/>
          <a:ln>
            <a:noFill/>
          </a:ln>
        </p:spPr>
      </p:pic>
      <p:pic>
        <p:nvPicPr>
          <p:cNvPr id="156" name="Google Shape;156;p21"/>
          <p:cNvPicPr preferRelativeResize="0"/>
          <p:nvPr/>
        </p:nvPicPr>
        <p:blipFill>
          <a:blip r:embed="rId6">
            <a:alphaModFix/>
          </a:blip>
          <a:stretch>
            <a:fillRect/>
          </a:stretch>
        </p:blipFill>
        <p:spPr>
          <a:xfrm>
            <a:off x="6018788" y="3285888"/>
            <a:ext cx="1362909" cy="1953174"/>
          </a:xfrm>
          <a:prstGeom prst="rect">
            <a:avLst/>
          </a:prstGeom>
          <a:noFill/>
          <a:ln>
            <a:noFill/>
          </a:ln>
        </p:spPr>
      </p:pic>
      <p:pic>
        <p:nvPicPr>
          <p:cNvPr id="157" name="Google Shape;157;p21"/>
          <p:cNvPicPr preferRelativeResize="0"/>
          <p:nvPr/>
        </p:nvPicPr>
        <p:blipFill>
          <a:blip r:embed="rId7">
            <a:alphaModFix/>
          </a:blip>
          <a:stretch>
            <a:fillRect/>
          </a:stretch>
        </p:blipFill>
        <p:spPr>
          <a:xfrm>
            <a:off x="1599463" y="3517687"/>
            <a:ext cx="1025512" cy="1489575"/>
          </a:xfrm>
          <a:prstGeom prst="rect">
            <a:avLst/>
          </a:prstGeom>
          <a:noFill/>
          <a:ln>
            <a:noFill/>
          </a:ln>
        </p:spPr>
      </p:pic>
      <p:pic>
        <p:nvPicPr>
          <p:cNvPr id="158" name="Google Shape;158;p21"/>
          <p:cNvPicPr preferRelativeResize="0"/>
          <p:nvPr/>
        </p:nvPicPr>
        <p:blipFill>
          <a:blip r:embed="rId8">
            <a:alphaModFix/>
          </a:blip>
          <a:stretch>
            <a:fillRect/>
          </a:stretch>
        </p:blipFill>
        <p:spPr>
          <a:xfrm>
            <a:off x="2708100" y="3404150"/>
            <a:ext cx="3184301" cy="1716650"/>
          </a:xfrm>
          <a:prstGeom prst="rect">
            <a:avLst/>
          </a:prstGeom>
          <a:noFill/>
          <a:ln>
            <a:noFill/>
          </a:ln>
        </p:spPr>
      </p:pic>
      <p:sp>
        <p:nvSpPr>
          <p:cNvPr id="159" name="Google Shape;159;p21"/>
          <p:cNvSpPr txBox="1"/>
          <p:nvPr/>
        </p:nvSpPr>
        <p:spPr>
          <a:xfrm>
            <a:off x="4572000" y="414000"/>
            <a:ext cx="70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ria Sans Light"/>
              <a:ea typeface="Inria Sans Light"/>
              <a:cs typeface="Inria Sans Light"/>
              <a:sym typeface="Inria Sans Light"/>
            </a:endParaRPr>
          </a:p>
        </p:txBody>
      </p:sp>
      <p:sp>
        <p:nvSpPr>
          <p:cNvPr id="160" name="Google Shape;160;p21"/>
          <p:cNvSpPr txBox="1"/>
          <p:nvPr/>
        </p:nvSpPr>
        <p:spPr>
          <a:xfrm>
            <a:off x="5142800" y="290850"/>
            <a:ext cx="1362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500">
                <a:latin typeface="Inria Serif Light"/>
                <a:ea typeface="Inria Serif Light"/>
                <a:cs typeface="Inria Serif Light"/>
                <a:sym typeface="Inria Serif Light"/>
              </a:rPr>
              <a:t>Inside of the museum</a:t>
            </a:r>
            <a:endParaRPr sz="1500">
              <a:latin typeface="Inria Serif Light"/>
              <a:ea typeface="Inria Serif Light"/>
              <a:cs typeface="Inria Serif Light"/>
              <a:sym typeface="Inria Serif Light"/>
            </a:endParaRPr>
          </a:p>
        </p:txBody>
      </p:sp>
      <p:sp>
        <p:nvSpPr>
          <p:cNvPr id="161" name="Google Shape;161;p21"/>
          <p:cNvSpPr txBox="1"/>
          <p:nvPr/>
        </p:nvSpPr>
        <p:spPr>
          <a:xfrm>
            <a:off x="221525" y="3009725"/>
            <a:ext cx="953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latin typeface="Inria Serif Light"/>
              <a:ea typeface="Inria Serif Light"/>
              <a:cs typeface="Inria Serif Light"/>
              <a:sym typeface="Inria Serif Light"/>
            </a:endParaRPr>
          </a:p>
        </p:txBody>
      </p:sp>
      <p:sp>
        <p:nvSpPr>
          <p:cNvPr id="162" name="Google Shape;162;p21"/>
          <p:cNvSpPr txBox="1"/>
          <p:nvPr/>
        </p:nvSpPr>
        <p:spPr>
          <a:xfrm>
            <a:off x="988425" y="2980225"/>
            <a:ext cx="171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a:latin typeface="Inria Sans Light"/>
                <a:ea typeface="Inria Sans Light"/>
                <a:cs typeface="Inria Sans Light"/>
                <a:sym typeface="Inria Sans Light"/>
              </a:rPr>
              <a:t>At the Acropolis hill</a:t>
            </a:r>
            <a:endParaRPr>
              <a:latin typeface="Inria Sans Light"/>
              <a:ea typeface="Inria Sans Light"/>
              <a:cs typeface="Inria Sans Light"/>
              <a:sym typeface="Inria Sans Light"/>
            </a:endParaRPr>
          </a:p>
        </p:txBody>
      </p:sp>
      <p:pic>
        <p:nvPicPr>
          <p:cNvPr id="163" name="Google Shape;163;p21"/>
          <p:cNvPicPr preferRelativeResize="0"/>
          <p:nvPr/>
        </p:nvPicPr>
        <p:blipFill>
          <a:blip r:embed="rId9">
            <a:alphaModFix/>
          </a:blip>
          <a:stretch>
            <a:fillRect/>
          </a:stretch>
        </p:blipFill>
        <p:spPr>
          <a:xfrm>
            <a:off x="7508100" y="2728150"/>
            <a:ext cx="1502675" cy="2415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body" idx="1"/>
          </p:nvPr>
        </p:nvSpPr>
        <p:spPr>
          <a:xfrm>
            <a:off x="398975" y="545775"/>
            <a:ext cx="5058300" cy="3994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1800"/>
              <a:t>After that we went to the center of Athens. There were lots of stalls and people. We ate there with our hosts. The food was Greek national food, souvlaki. It has some kind of meat, vegetables, potatoes and tzatziki.</a:t>
            </a:r>
            <a:endParaRPr sz="1800"/>
          </a:p>
          <a:p>
            <a:pPr marL="0" lvl="0" indent="0" algn="l" rtl="0">
              <a:spcBef>
                <a:spcPts val="600"/>
              </a:spcBef>
              <a:spcAft>
                <a:spcPts val="600"/>
              </a:spcAft>
              <a:buNone/>
            </a:pPr>
            <a:endParaRPr sz="1800"/>
          </a:p>
        </p:txBody>
      </p:sp>
      <p:sp>
        <p:nvSpPr>
          <p:cNvPr id="169" name="Google Shape;169;p22"/>
          <p:cNvSpPr txBox="1"/>
          <p:nvPr/>
        </p:nvSpPr>
        <p:spPr>
          <a:xfrm>
            <a:off x="398975" y="1992075"/>
            <a:ext cx="6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ria Sans Light"/>
              <a:ea typeface="Inria Sans Light"/>
              <a:cs typeface="Inria Sans Light"/>
              <a:sym typeface="Inria Sans Light"/>
            </a:endParaRPr>
          </a:p>
        </p:txBody>
      </p:sp>
      <p:pic>
        <p:nvPicPr>
          <p:cNvPr id="170" name="Google Shape;170;p22"/>
          <p:cNvPicPr preferRelativeResize="0"/>
          <p:nvPr/>
        </p:nvPicPr>
        <p:blipFill>
          <a:blip r:embed="rId3">
            <a:alphaModFix/>
          </a:blip>
          <a:stretch>
            <a:fillRect/>
          </a:stretch>
        </p:blipFill>
        <p:spPr>
          <a:xfrm>
            <a:off x="581325" y="3311425"/>
            <a:ext cx="3041474" cy="1739425"/>
          </a:xfrm>
          <a:prstGeom prst="rect">
            <a:avLst/>
          </a:prstGeom>
          <a:noFill/>
          <a:ln>
            <a:noFill/>
          </a:ln>
        </p:spPr>
      </p:pic>
      <p:pic>
        <p:nvPicPr>
          <p:cNvPr id="171" name="Google Shape;171;p22"/>
          <p:cNvPicPr preferRelativeResize="0"/>
          <p:nvPr/>
        </p:nvPicPr>
        <p:blipFill>
          <a:blip r:embed="rId4">
            <a:alphaModFix/>
          </a:blip>
          <a:stretch>
            <a:fillRect/>
          </a:stretch>
        </p:blipFill>
        <p:spPr>
          <a:xfrm>
            <a:off x="6758000" y="74700"/>
            <a:ext cx="1872764" cy="2497050"/>
          </a:xfrm>
          <a:prstGeom prst="rect">
            <a:avLst/>
          </a:prstGeom>
          <a:noFill/>
          <a:ln>
            <a:noFill/>
          </a:ln>
        </p:spPr>
      </p:pic>
      <p:sp>
        <p:nvSpPr>
          <p:cNvPr id="172" name="Google Shape;172;p22"/>
          <p:cNvSpPr txBox="1"/>
          <p:nvPr/>
        </p:nvSpPr>
        <p:spPr>
          <a:xfrm>
            <a:off x="265400" y="1630250"/>
            <a:ext cx="4185300" cy="181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solidFill>
                <a:schemeClr val="dk1"/>
              </a:solidFill>
              <a:latin typeface="Inria Sans Light"/>
              <a:ea typeface="Inria Sans Light"/>
              <a:cs typeface="Inria Sans Light"/>
              <a:sym typeface="Inria Sans Light"/>
            </a:endParaRPr>
          </a:p>
          <a:p>
            <a:pPr marL="0" lvl="0" indent="0" algn="l" rtl="0">
              <a:lnSpc>
                <a:spcPct val="115000"/>
              </a:lnSpc>
              <a:spcBef>
                <a:spcPts val="600"/>
              </a:spcBef>
              <a:spcAft>
                <a:spcPts val="600"/>
              </a:spcAft>
              <a:buNone/>
            </a:pPr>
            <a:r>
              <a:rPr lang="fi" sz="1800">
                <a:solidFill>
                  <a:schemeClr val="dk1"/>
                </a:solidFill>
                <a:latin typeface="Inria Sans Light"/>
                <a:ea typeface="Inria Sans Light"/>
                <a:cs typeface="Inria Sans Light"/>
                <a:sym typeface="Inria Sans Light"/>
              </a:rPr>
              <a:t>The stalls had lots of jewelry and souvenirs. There were so many people around so we had to keep our eyes on our backpacks and other stuff.</a:t>
            </a:r>
            <a:endParaRPr>
              <a:latin typeface="Inria Sans Light"/>
              <a:ea typeface="Inria Sans Light"/>
              <a:cs typeface="Inria Sans Light"/>
              <a:sym typeface="Inria Sans Light"/>
            </a:endParaRPr>
          </a:p>
        </p:txBody>
      </p:sp>
      <p:pic>
        <p:nvPicPr>
          <p:cNvPr id="173" name="Google Shape;173;p22"/>
          <p:cNvPicPr preferRelativeResize="0"/>
          <p:nvPr/>
        </p:nvPicPr>
        <p:blipFill>
          <a:blip r:embed="rId5">
            <a:alphaModFix/>
          </a:blip>
          <a:stretch>
            <a:fillRect/>
          </a:stretch>
        </p:blipFill>
        <p:spPr>
          <a:xfrm>
            <a:off x="5521212" y="2881450"/>
            <a:ext cx="1627027" cy="2169370"/>
          </a:xfrm>
          <a:prstGeom prst="rect">
            <a:avLst/>
          </a:prstGeom>
          <a:noFill/>
          <a:ln>
            <a:noFill/>
          </a:ln>
        </p:spPr>
      </p:pic>
      <p:pic>
        <p:nvPicPr>
          <p:cNvPr id="174" name="Google Shape;174;p22"/>
          <p:cNvPicPr preferRelativeResize="0"/>
          <p:nvPr/>
        </p:nvPicPr>
        <p:blipFill>
          <a:blip r:embed="rId6">
            <a:alphaModFix/>
          </a:blip>
          <a:stretch>
            <a:fillRect/>
          </a:stretch>
        </p:blipFill>
        <p:spPr>
          <a:xfrm>
            <a:off x="3934150" y="3115653"/>
            <a:ext cx="1451374" cy="1935196"/>
          </a:xfrm>
          <a:prstGeom prst="rect">
            <a:avLst/>
          </a:prstGeom>
          <a:noFill/>
          <a:ln>
            <a:noFill/>
          </a:ln>
        </p:spPr>
      </p:pic>
      <p:pic>
        <p:nvPicPr>
          <p:cNvPr id="175" name="Google Shape;175;p22"/>
          <p:cNvPicPr preferRelativeResize="0"/>
          <p:nvPr/>
        </p:nvPicPr>
        <p:blipFill>
          <a:blip r:embed="rId7">
            <a:alphaModFix/>
          </a:blip>
          <a:stretch>
            <a:fillRect/>
          </a:stretch>
        </p:blipFill>
        <p:spPr>
          <a:xfrm>
            <a:off x="7283927" y="2760914"/>
            <a:ext cx="1701825" cy="2269061"/>
          </a:xfrm>
          <a:prstGeom prst="rect">
            <a:avLst/>
          </a:prstGeom>
          <a:noFill/>
          <a:ln>
            <a:noFill/>
          </a:ln>
        </p:spPr>
      </p:pic>
      <p:pic>
        <p:nvPicPr>
          <p:cNvPr id="176" name="Google Shape;176;p22"/>
          <p:cNvPicPr preferRelativeResize="0"/>
          <p:nvPr/>
        </p:nvPicPr>
        <p:blipFill>
          <a:blip r:embed="rId8">
            <a:alphaModFix/>
          </a:blip>
          <a:stretch>
            <a:fillRect/>
          </a:stretch>
        </p:blipFill>
        <p:spPr>
          <a:xfrm>
            <a:off x="5141597" y="1491250"/>
            <a:ext cx="1451370" cy="1269675"/>
          </a:xfrm>
          <a:prstGeom prst="rect">
            <a:avLst/>
          </a:prstGeom>
          <a:noFill/>
          <a:ln>
            <a:noFill/>
          </a:ln>
        </p:spPr>
      </p:pic>
    </p:spTree>
  </p:cSld>
  <p:clrMapOvr>
    <a:masterClrMapping/>
  </p:clrMapOvr>
</p:sld>
</file>

<file path=ppt/theme/theme1.xml><?xml version="1.0" encoding="utf-8"?>
<a:theme xmlns:a="http://schemas.openxmlformats.org/drawingml/2006/main" name="Adrian template">
  <a:themeElements>
    <a:clrScheme name="Custom 347">
      <a:dk1>
        <a:srgbClr val="424650"/>
      </a:dk1>
      <a:lt1>
        <a:srgbClr val="FFFFFF"/>
      </a:lt1>
      <a:dk2>
        <a:srgbClr val="878A96"/>
      </a:dk2>
      <a:lt2>
        <a:srgbClr val="F6F6F5"/>
      </a:lt2>
      <a:accent1>
        <a:srgbClr val="ABB4B8"/>
      </a:accent1>
      <a:accent2>
        <a:srgbClr val="D6DAE0"/>
      </a:accent2>
      <a:accent3>
        <a:srgbClr val="E7ECF0"/>
      </a:accent3>
      <a:accent4>
        <a:srgbClr val="A99282"/>
      </a:accent4>
      <a:accent5>
        <a:srgbClr val="D1B8B0"/>
      </a:accent5>
      <a:accent6>
        <a:srgbClr val="DBCEC4"/>
      </a:accent6>
      <a:hlink>
        <a:srgbClr val="7E87A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913</Words>
  <Application>Microsoft Office PowerPoint</Application>
  <PresentationFormat>Näytössä katseltava esitys (16:9)</PresentationFormat>
  <Paragraphs>39</Paragraphs>
  <Slides>17</Slides>
  <Notes>17</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17</vt:i4>
      </vt:variant>
    </vt:vector>
  </HeadingPairs>
  <TitlesOfParts>
    <vt:vector size="25" baseType="lpstr">
      <vt:lpstr>Inria Sans</vt:lpstr>
      <vt:lpstr>Inria Serif Light</vt:lpstr>
      <vt:lpstr>Inria Serif</vt:lpstr>
      <vt:lpstr>Playfair Display</vt:lpstr>
      <vt:lpstr>Arial</vt:lpstr>
      <vt:lpstr>Merriweather</vt:lpstr>
      <vt:lpstr>Inria Sans Light</vt:lpstr>
      <vt:lpstr>Adrian template</vt:lpstr>
      <vt:lpstr>Sunday 16.10.</vt:lpstr>
      <vt:lpstr> </vt:lpstr>
      <vt:lpstr>Monday 17.10.</vt:lpstr>
      <vt:lpstr>PowerPoint-esitys</vt:lpstr>
      <vt:lpstr>Tuesday 18.10.</vt:lpstr>
      <vt:lpstr>PowerPoint-esitys</vt:lpstr>
      <vt:lpstr>PowerPoint-esitys</vt:lpstr>
      <vt:lpstr>Wednesday 19.10.</vt:lpstr>
      <vt:lpstr>PowerPoint-esitys</vt:lpstr>
      <vt:lpstr>PowerPoint-esitys</vt:lpstr>
      <vt:lpstr>Thursday 20.10.</vt:lpstr>
      <vt:lpstr>PowerPoint-esitys</vt:lpstr>
      <vt:lpstr>Friday 21.10.</vt:lpstr>
      <vt:lpstr>PowerPoint-esitys</vt:lpstr>
      <vt:lpstr>Saturday 22.10.</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Sunday 16.10.</dc:title>
  <dc:creator>Aitavaara Titta</dc:creator>
  <cp:lastModifiedBy>Aitavaara Titta</cp:lastModifiedBy>
  <cp:revision>1</cp:revision>
  <dcterms:modified xsi:type="dcterms:W3CDTF">2023-06-06T09:34:23Z</dcterms:modified>
</cp:coreProperties>
</file>