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10/26/2015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10/26/2015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10/26/2015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10/26/2015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10/26/2015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10/26/2015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Bysantti ja Venäjä 6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Ristiretki kristittyjä vastaan s. 46-53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230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406540"/>
          </a:xfrm>
        </p:spPr>
        <p:txBody>
          <a:bodyPr/>
          <a:lstStyle/>
          <a:p>
            <a:r>
              <a:rPr lang="fi-FI" b="1" dirty="0" smtClean="0"/>
              <a:t>Ristiretki kristittyjä vastaan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-</a:t>
            </a:r>
            <a:r>
              <a:rPr lang="fi-FI" sz="2800" b="1" dirty="0" smtClean="0"/>
              <a:t>Ristiretkiä oli 7</a:t>
            </a:r>
          </a:p>
          <a:p>
            <a:r>
              <a:rPr lang="fi-FI" sz="2800" b="1" dirty="0" smtClean="0"/>
              <a:t>-neljäs ristiretki suuntautui Konstantinopoliin-&gt;josta seurasi paavi </a:t>
            </a:r>
            <a:r>
              <a:rPr lang="fi-FI" sz="2800" b="1" dirty="0" smtClean="0"/>
              <a:t>     </a:t>
            </a:r>
            <a:r>
              <a:rPr lang="fi-FI" sz="2800" b="1" dirty="0" err="1" smtClean="0"/>
              <a:t>Innocentius</a:t>
            </a:r>
            <a:r>
              <a:rPr lang="fi-FI" sz="2800" b="1" dirty="0" smtClean="0"/>
              <a:t> </a:t>
            </a:r>
            <a:r>
              <a:rPr lang="fi-FI" sz="2800" b="1" dirty="0" smtClean="0"/>
              <a:t>III lähettämä nuhdekirje ristiritareille:</a:t>
            </a:r>
          </a:p>
          <a:p>
            <a:pPr lvl="2"/>
            <a:r>
              <a:rPr lang="fi-FI" sz="2800" b="1" dirty="0" err="1" smtClean="0"/>
              <a:t>-Ritarit</a:t>
            </a:r>
            <a:r>
              <a:rPr lang="fi-FI" sz="2800" b="1" dirty="0" smtClean="0"/>
              <a:t> </a:t>
            </a:r>
            <a:r>
              <a:rPr lang="fi-FI" sz="2800" b="1" dirty="0" smtClean="0"/>
              <a:t>taistelivat kristittyjä vastaan</a:t>
            </a:r>
          </a:p>
          <a:p>
            <a:pPr lvl="2"/>
            <a:r>
              <a:rPr lang="fi-FI" sz="2800" b="1" dirty="0" err="1" smtClean="0"/>
              <a:t>-Eivät</a:t>
            </a:r>
            <a:r>
              <a:rPr lang="fi-FI" sz="2800" b="1" dirty="0" smtClean="0"/>
              <a:t> </a:t>
            </a:r>
            <a:r>
              <a:rPr lang="fi-FI" sz="2800" b="1" dirty="0" smtClean="0"/>
              <a:t>valloittaneet Jerusalemia vaan Konstantinopolin</a:t>
            </a:r>
          </a:p>
          <a:p>
            <a:pPr lvl="2"/>
            <a:r>
              <a:rPr lang="fi-FI" sz="2800" b="1" dirty="0" err="1" smtClean="0"/>
              <a:t>-Ristiritareilla</a:t>
            </a:r>
            <a:r>
              <a:rPr lang="fi-FI" sz="2800" b="1" dirty="0" smtClean="0"/>
              <a:t> </a:t>
            </a:r>
            <a:r>
              <a:rPr lang="fi-FI" sz="2800" b="1" dirty="0" smtClean="0"/>
              <a:t>oli mielessä maalliset rikkaudet</a:t>
            </a:r>
          </a:p>
          <a:p>
            <a:pPr lvl="2"/>
            <a:endParaRPr lang="fi-FI" sz="2800" b="1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369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vastavalo.fi/albums/userpics/16278/normal_07elo2013_11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1851" y="614363"/>
            <a:ext cx="1482724" cy="222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10131" y="956261"/>
            <a:ext cx="7963082" cy="1041873"/>
          </a:xfrm>
        </p:spPr>
        <p:txBody>
          <a:bodyPr/>
          <a:lstStyle/>
          <a:p>
            <a:r>
              <a:rPr lang="fi-FI" dirty="0" smtClean="0"/>
              <a:t>       Kreikkalainen kirkko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676655" y="1828800"/>
            <a:ext cx="5067321" cy="4713668"/>
          </a:xfrm>
        </p:spPr>
        <p:txBody>
          <a:bodyPr>
            <a:noAutofit/>
          </a:bodyPr>
          <a:lstStyle/>
          <a:p>
            <a:r>
              <a:rPr lang="fi-FI" sz="3200" b="1" dirty="0" smtClean="0"/>
              <a:t>- Läntinen eli latinankielinen </a:t>
            </a:r>
          </a:p>
          <a:p>
            <a:r>
              <a:rPr lang="fi-FI" sz="3200" b="1" dirty="0" smtClean="0"/>
              <a:t>katolinen kirkko</a:t>
            </a:r>
          </a:p>
          <a:p>
            <a:r>
              <a:rPr lang="fi-FI" sz="3200" b="1" dirty="0" smtClean="0"/>
              <a:t>-Johtaja: Rooman paavi</a:t>
            </a:r>
          </a:p>
          <a:p>
            <a:r>
              <a:rPr lang="fi-FI" sz="3200" b="1" dirty="0" smtClean="0"/>
              <a:t>-EROAVUUDET:</a:t>
            </a:r>
          </a:p>
          <a:p>
            <a:r>
              <a:rPr lang="fi-FI" sz="3200" b="1" dirty="0"/>
              <a:t>-</a:t>
            </a:r>
            <a:r>
              <a:rPr lang="fi-FI" sz="3200" b="1" dirty="0" smtClean="0"/>
              <a:t>ristinmerkin tekokotapa</a:t>
            </a:r>
          </a:p>
          <a:p>
            <a:r>
              <a:rPr lang="fi-FI" sz="3200" b="1" dirty="0" smtClean="0"/>
              <a:t>-ehtoollisleipä</a:t>
            </a:r>
          </a:p>
          <a:p>
            <a:r>
              <a:rPr lang="fi-FI" sz="3200" b="1" dirty="0" smtClean="0"/>
              <a:t>-</a:t>
            </a:r>
            <a:r>
              <a:rPr lang="fi-FI" sz="3200" b="1" dirty="0"/>
              <a:t>parrattomat </a:t>
            </a:r>
            <a:r>
              <a:rPr lang="fi-FI" sz="3200" b="1" dirty="0" smtClean="0"/>
              <a:t>papit</a:t>
            </a:r>
          </a:p>
          <a:p>
            <a:r>
              <a:rPr lang="fi-FI" sz="3200" b="1" dirty="0" smtClean="0"/>
              <a:t>-uskontunnustus</a:t>
            </a:r>
            <a:endParaRPr lang="fi-FI" sz="3200" b="1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5763407" y="1828800"/>
            <a:ext cx="4663440" cy="48682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800" b="1" dirty="0" smtClean="0"/>
              <a:t>-Itäinen eli kreikankielinen ortodoksinen kirkko</a:t>
            </a:r>
          </a:p>
          <a:p>
            <a:pPr>
              <a:lnSpc>
                <a:spcPct val="100000"/>
              </a:lnSpc>
            </a:pPr>
            <a:r>
              <a:rPr lang="fi-FI" sz="2800" b="1" dirty="0" smtClean="0"/>
              <a:t>- Johtaja: Konstantinopolin patriarkka</a:t>
            </a:r>
          </a:p>
          <a:p>
            <a:pPr>
              <a:lnSpc>
                <a:spcPct val="100000"/>
              </a:lnSpc>
            </a:pPr>
            <a:r>
              <a:rPr lang="fi-FI" sz="2800" b="1" dirty="0" smtClean="0"/>
              <a:t>EROAVUUDET:</a:t>
            </a:r>
          </a:p>
          <a:p>
            <a:pPr>
              <a:lnSpc>
                <a:spcPct val="100000"/>
              </a:lnSpc>
            </a:pPr>
            <a:r>
              <a:rPr lang="fi-FI" sz="2800" b="1" dirty="0" smtClean="0"/>
              <a:t>-ristinmerkin tekotapa eri </a:t>
            </a:r>
          </a:p>
          <a:p>
            <a:pPr>
              <a:lnSpc>
                <a:spcPct val="100000"/>
              </a:lnSpc>
            </a:pPr>
            <a:r>
              <a:rPr lang="fi-FI" sz="2800" b="1" dirty="0" smtClean="0"/>
              <a:t>-ehtoollisleipä toisenlaista</a:t>
            </a:r>
          </a:p>
          <a:p>
            <a:pPr>
              <a:lnSpc>
                <a:spcPct val="100000"/>
              </a:lnSpc>
            </a:pPr>
            <a:r>
              <a:rPr lang="fi-FI" sz="2800" b="1" dirty="0" smtClean="0"/>
              <a:t>-papit parrakkaita</a:t>
            </a:r>
          </a:p>
          <a:p>
            <a:pPr>
              <a:lnSpc>
                <a:spcPct val="100000"/>
              </a:lnSpc>
            </a:pPr>
            <a:r>
              <a:rPr lang="fi-FI" sz="2800" b="1" dirty="0" smtClean="0"/>
              <a:t>-uskontunnustus</a:t>
            </a: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426706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647699" y="1028700"/>
            <a:ext cx="8610601" cy="4581526"/>
          </a:xfrm>
        </p:spPr>
        <p:txBody>
          <a:bodyPr/>
          <a:lstStyle/>
          <a:p>
            <a:r>
              <a:rPr lang="fi-FI" sz="4000" b="1" dirty="0" smtClean="0"/>
              <a:t>-</a:t>
            </a:r>
            <a:r>
              <a:rPr lang="fi-FI" sz="4000" b="1" dirty="0"/>
              <a:t> Islam levittäytyi Turkista Konstantinopoliin, puolet kirkoista muutettiin moskeijoiksi 1450-luvulta</a:t>
            </a:r>
            <a:endParaRPr lang="fi-FI" sz="4000" b="1" dirty="0" smtClean="0"/>
          </a:p>
          <a:p>
            <a:r>
              <a:rPr lang="fi-FI" sz="4000" b="1" dirty="0" smtClean="0"/>
              <a:t>-Molempien kirkkojen johtajat kirosivat toisensa 1054. Vuonna 1965 paavi ja Konstantinopolin patriarkka peruuttivat vanhat kirouksensa</a:t>
            </a:r>
            <a:r>
              <a:rPr lang="fi-FI" sz="4000" b="1" dirty="0"/>
              <a:t>. </a:t>
            </a:r>
            <a:r>
              <a:rPr lang="fi-FI" sz="4000" b="1" dirty="0" smtClean="0"/>
              <a:t>Rauhansuudelmaa </a:t>
            </a:r>
            <a:r>
              <a:rPr lang="fi-FI" sz="4000" b="1" dirty="0"/>
              <a:t>odotettiin 900 vuotta.</a:t>
            </a:r>
          </a:p>
          <a:p>
            <a:endParaRPr lang="fi-FI" sz="3200" b="1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090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Moskova kolmas Rooma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</a:t>
            </a:r>
            <a:r>
              <a:rPr lang="fi-FI" sz="3200" b="1" dirty="0" smtClean="0"/>
              <a:t>Ortodoksisen kirkon keskus siirtyi Moskovaan</a:t>
            </a:r>
          </a:p>
          <a:p>
            <a:r>
              <a:rPr lang="fi-FI" sz="3200" b="1" dirty="0" smtClean="0"/>
              <a:t>-Kristinusko tuli Venäjälle Kreikasta 800-luvulla</a:t>
            </a:r>
          </a:p>
          <a:p>
            <a:r>
              <a:rPr lang="fi-FI" sz="3200" b="1" dirty="0" smtClean="0"/>
              <a:t>-I </a:t>
            </a:r>
            <a:r>
              <a:rPr lang="fi-FI" sz="3200" b="1" dirty="0" smtClean="0"/>
              <a:t>Rooma oli tuhoutunut </a:t>
            </a:r>
          </a:p>
          <a:p>
            <a:r>
              <a:rPr lang="fi-FI" sz="3200" b="1" dirty="0" smtClean="0"/>
              <a:t>-II Rooma </a:t>
            </a:r>
            <a:r>
              <a:rPr lang="fi-FI" sz="3200" b="1" dirty="0" smtClean="0"/>
              <a:t>oli ollut Konstantinopoli(tuhoutunut)</a:t>
            </a:r>
          </a:p>
          <a:p>
            <a:r>
              <a:rPr lang="fi-FI" sz="3200" b="1" dirty="0" smtClean="0"/>
              <a:t>-III Rooma oli Moskova</a:t>
            </a: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132138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Ortodoksinen jumalanpalvelus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smtClean="0"/>
              <a:t>Liturgia = päiväjumalanpalvelus</a:t>
            </a:r>
          </a:p>
          <a:p>
            <a:r>
              <a:rPr lang="fi-FI" b="1" dirty="0" smtClean="0"/>
              <a:t>Vigilia= iltajumalanpalvelus</a:t>
            </a:r>
          </a:p>
          <a:p>
            <a:r>
              <a:rPr lang="fi-FI" b="1" dirty="0" smtClean="0"/>
              <a:t>Kirkkoväki seisoo kirkossa ja polvistuu rukoukseen, tekee ristinmerkin ja kumartaa aina kun Jumala mainitaan.</a:t>
            </a:r>
          </a:p>
          <a:p>
            <a:r>
              <a:rPr lang="fi-FI" b="1" dirty="0" smtClean="0"/>
              <a:t>Resitointi= puolittain lukien ja laulaen</a:t>
            </a:r>
          </a:p>
          <a:p>
            <a:r>
              <a:rPr lang="fi-FI" b="1" dirty="0" smtClean="0"/>
              <a:t>Suitsukkeet, rukouskynttilät eli tuohukset</a:t>
            </a:r>
          </a:p>
          <a:p>
            <a:r>
              <a:rPr lang="fi-FI" b="1" dirty="0" smtClean="0"/>
              <a:t>Ikoni =pyhä kuva, ikkuna tuonpuoleiseen</a:t>
            </a:r>
          </a:p>
          <a:p>
            <a:r>
              <a:rPr lang="fi-FI" b="1" dirty="0" smtClean="0"/>
              <a:t>Kuvaseinä=ikonostaasi</a:t>
            </a:r>
          </a:p>
          <a:p>
            <a:r>
              <a:rPr lang="fi-FI" b="1" dirty="0" smtClean="0"/>
              <a:t>Tehtävät</a:t>
            </a:r>
            <a:r>
              <a:rPr lang="fi-FI" b="1" smtClean="0"/>
              <a:t>: </a:t>
            </a:r>
            <a:r>
              <a:rPr lang="fi-FI" b="1" smtClean="0"/>
              <a:t>s. 1-5 </a:t>
            </a:r>
            <a:r>
              <a:rPr lang="fi-FI" b="1" dirty="0" smtClean="0"/>
              <a:t>kotiin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04342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urkaupunki">
  <a:themeElements>
    <a:clrScheme name="Metropolitan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A6B727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3A8A2BB7-7C5E-4EB2-B1F1-CFFF0F57E7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</Template>
  <TotalTime>279</TotalTime>
  <Words>216</Words>
  <Application>Microsoft Office PowerPoint</Application>
  <PresentationFormat>Mukautettu</PresentationFormat>
  <Paragraphs>41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Suurkaupunki</vt:lpstr>
      <vt:lpstr>Bysantti ja Venäjä 6</vt:lpstr>
      <vt:lpstr>Ristiretki kristittyjä vastaan</vt:lpstr>
      <vt:lpstr>       Kreikkalainen kirkko </vt:lpstr>
      <vt:lpstr>PowerPoint-esitys</vt:lpstr>
      <vt:lpstr>Moskova kolmas Rooma</vt:lpstr>
      <vt:lpstr>Ortodoksinen jumalanpalvelus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Bysantti ja Venäjä 6</dc:title>
  <dc:creator>Asiakas</dc:creator>
  <cp:lastModifiedBy>oppilas</cp:lastModifiedBy>
  <cp:revision>18</cp:revision>
  <dcterms:created xsi:type="dcterms:W3CDTF">2014-11-27T20:26:20Z</dcterms:created>
  <dcterms:modified xsi:type="dcterms:W3CDTF">2015-10-26T11:59:19Z</dcterms:modified>
</cp:coreProperties>
</file>