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6" r:id="rId8"/>
    <p:sldId id="260" r:id="rId9"/>
    <p:sldId id="268" r:id="rId10"/>
    <p:sldId id="262" r:id="rId11"/>
    <p:sldId id="265" r:id="rId12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hyperlink" Target="mailto:senni.ojaniemi@loviisa.fi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senni.ojaniemi@loviisa.fi" TargetMode="External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567EE-1CE4-4A76-A35D-C7067F965AFD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F4C26-57E6-4ABB-8C89-9BD807AF7B35}">
      <dgm:prSet custT="0"/>
      <dgm:spPr/>
      <dgm:t>
        <a:bodyPr/>
        <a:lstStyle/>
        <a:p>
          <a:pPr rtl="0"/>
          <a:r>
            <a:rPr lang="sv-FI" sz="1800" b="0" dirty="0"/>
            <a:t>Teknologi och digitalisering har blivit en pedagogisk del av lärandet och ett verktyg för undervisning.</a:t>
          </a:r>
        </a:p>
      </dgm:t>
    </dgm:pt>
    <dgm:pt modelId="{9A1C1ECF-E170-4391-8FEB-FDE21EA94D03}" type="parTrans" cxnId="{868EE64E-904E-46B6-8569-80C32045C671}">
      <dgm:prSet/>
      <dgm:spPr/>
      <dgm:t>
        <a:bodyPr/>
        <a:lstStyle/>
        <a:p>
          <a:endParaRPr lang="en-US"/>
        </a:p>
      </dgm:t>
    </dgm:pt>
    <dgm:pt modelId="{A65417BC-4552-4CF9-A90B-915A5B9CD7FC}" type="sibTrans" cxnId="{868EE64E-904E-46B6-8569-80C32045C671}">
      <dgm:prSet/>
      <dgm:spPr/>
      <dgm:t>
        <a:bodyPr/>
        <a:lstStyle/>
        <a:p>
          <a:endParaRPr lang="en-US"/>
        </a:p>
      </dgm:t>
    </dgm:pt>
    <dgm:pt modelId="{887B6830-19D3-4F31-AA4C-1557D35FE957}">
      <dgm:prSet/>
      <dgm:spPr/>
      <dgm:t>
        <a:bodyPr/>
        <a:lstStyle/>
        <a:p>
          <a:pPr rtl="0"/>
          <a:r>
            <a:rPr lang="sv-FI" sz="1800" dirty="0"/>
            <a:t>Förändrade läroplaner som styr småbarnspedagogiken förutsätter att barnen bekantar sig med digitalisering och utrustning.</a:t>
          </a:r>
          <a:endParaRPr lang="sv-FI" sz="1800" dirty="0">
            <a:latin typeface="Calibri"/>
            <a:ea typeface="Calibri"/>
            <a:cs typeface="Calibri"/>
          </a:endParaRPr>
        </a:p>
      </dgm:t>
    </dgm:pt>
    <dgm:pt modelId="{02C4DC8F-ECBE-4F86-B7B5-D96CF1B2CC99}" type="parTrans" cxnId="{5C72C92C-F330-4066-8636-EE0623245B7B}">
      <dgm:prSet/>
      <dgm:spPr/>
      <dgm:t>
        <a:bodyPr/>
        <a:lstStyle/>
        <a:p>
          <a:endParaRPr lang="en-US"/>
        </a:p>
      </dgm:t>
    </dgm:pt>
    <dgm:pt modelId="{F11B0251-8274-46B8-AD5A-1B5F122B3A9A}" type="sibTrans" cxnId="{5C72C92C-F330-4066-8636-EE0623245B7B}">
      <dgm:prSet/>
      <dgm:spPr/>
      <dgm:t>
        <a:bodyPr/>
        <a:lstStyle/>
        <a:p>
          <a:endParaRPr lang="en-US"/>
        </a:p>
      </dgm:t>
    </dgm:pt>
    <dgm:pt modelId="{BD82A5F6-0CFE-4256-8FDA-4CFB1468BE3B}">
      <dgm:prSet/>
      <dgm:spPr/>
      <dgm:t>
        <a:bodyPr/>
        <a:lstStyle/>
        <a:p>
          <a:pPr rtl="0"/>
          <a:r>
            <a:rPr lang="sv-FI" sz="1800" dirty="0"/>
            <a:t>En grund för skolgång och arbetsliv: Inom småbarnspedagogiken byggs en stabil grund för att klara sig i den digitala världen.</a:t>
          </a:r>
          <a:endParaRPr lang="sv-FI" sz="1800" dirty="0">
            <a:latin typeface="Calibri"/>
            <a:ea typeface="Calibri"/>
            <a:cs typeface="Calibri"/>
          </a:endParaRPr>
        </a:p>
      </dgm:t>
    </dgm:pt>
    <dgm:pt modelId="{5DABE0FE-B635-4333-A576-28F8FBCBD6E2}" type="parTrans" cxnId="{3FD6E094-B210-4426-A22F-94C8CDD64186}">
      <dgm:prSet/>
      <dgm:spPr/>
      <dgm:t>
        <a:bodyPr/>
        <a:lstStyle/>
        <a:p>
          <a:endParaRPr lang="en-US"/>
        </a:p>
      </dgm:t>
    </dgm:pt>
    <dgm:pt modelId="{F36FC658-6EBE-4DFB-BA77-9B14F37E7126}" type="sibTrans" cxnId="{3FD6E094-B210-4426-A22F-94C8CDD64186}">
      <dgm:prSet/>
      <dgm:spPr/>
      <dgm:t>
        <a:bodyPr/>
        <a:lstStyle/>
        <a:p>
          <a:endParaRPr lang="en-US"/>
        </a:p>
      </dgm:t>
    </dgm:pt>
    <dgm:pt modelId="{0AAA6CEF-BFDD-46A1-898F-3BF046384003}">
      <dgm:prSet phldr="0"/>
      <dgm:spPr/>
      <dgm:t>
        <a:bodyPr/>
        <a:lstStyle/>
        <a:p>
          <a:pPr rtl="0"/>
          <a:r>
            <a:rPr lang="sv-FI" sz="1100" dirty="0"/>
            <a:t>Digital lagring och delning av information: kommunikation med vårdnadshavare, ljudböcker och undervisningsappar </a:t>
          </a:r>
          <a:r>
            <a:rPr lang="sv-FI" sz="1100" b="0" dirty="0"/>
            <a:t>förutsätter användning av digital utrustning</a:t>
          </a:r>
          <a:endParaRPr lang="sv-FI" sz="1800" b="0" dirty="0"/>
        </a:p>
      </dgm:t>
    </dgm:pt>
    <dgm:pt modelId="{0BC21BC8-C24C-4AB1-9AC0-001A0EF7D7A7}" type="parTrans" cxnId="{52C94FC2-A474-4E66-80B0-661677ABECA6}">
      <dgm:prSet/>
      <dgm:spPr/>
    </dgm:pt>
    <dgm:pt modelId="{374468AA-387B-451F-BD07-4B3ABB50EFBA}" type="sibTrans" cxnId="{52C94FC2-A474-4E66-80B0-661677ABECA6}">
      <dgm:prSet/>
      <dgm:spPr/>
      <dgm:t>
        <a:bodyPr/>
        <a:lstStyle/>
        <a:p>
          <a:endParaRPr lang="en-US"/>
        </a:p>
      </dgm:t>
    </dgm:pt>
    <dgm:pt modelId="{435EA439-2982-4DE0-BFD4-5B33B77BC4DC}" type="pres">
      <dgm:prSet presAssocID="{F4C567EE-1CE4-4A76-A35D-C7067F965AFD}" presName="outerComposite" presStyleCnt="0">
        <dgm:presLayoutVars>
          <dgm:chMax val="5"/>
          <dgm:dir/>
          <dgm:resizeHandles val="exact"/>
        </dgm:presLayoutVars>
      </dgm:prSet>
      <dgm:spPr/>
    </dgm:pt>
    <dgm:pt modelId="{9EF50609-BAAC-4F63-932A-DF9BE04A4E57}" type="pres">
      <dgm:prSet presAssocID="{F4C567EE-1CE4-4A76-A35D-C7067F965AFD}" presName="dummyMaxCanvas" presStyleCnt="0">
        <dgm:presLayoutVars/>
      </dgm:prSet>
      <dgm:spPr/>
    </dgm:pt>
    <dgm:pt modelId="{E1F590DF-91BB-436A-901A-D19A8D212EEF}" type="pres">
      <dgm:prSet presAssocID="{F4C567EE-1CE4-4A76-A35D-C7067F965AFD}" presName="FourNodes_1" presStyleLbl="node1" presStyleIdx="0" presStyleCnt="4">
        <dgm:presLayoutVars>
          <dgm:bulletEnabled val="1"/>
        </dgm:presLayoutVars>
      </dgm:prSet>
      <dgm:spPr/>
    </dgm:pt>
    <dgm:pt modelId="{546DC738-53A9-42DA-A3C3-F7C28191DAE1}" type="pres">
      <dgm:prSet presAssocID="{F4C567EE-1CE4-4A76-A35D-C7067F965AFD}" presName="FourNodes_2" presStyleLbl="node1" presStyleIdx="1" presStyleCnt="4">
        <dgm:presLayoutVars>
          <dgm:bulletEnabled val="1"/>
        </dgm:presLayoutVars>
      </dgm:prSet>
      <dgm:spPr/>
    </dgm:pt>
    <dgm:pt modelId="{37AF38AB-744F-47C2-9583-B267A76D2EAE}" type="pres">
      <dgm:prSet presAssocID="{F4C567EE-1CE4-4A76-A35D-C7067F965AFD}" presName="FourNodes_3" presStyleLbl="node1" presStyleIdx="2" presStyleCnt="4">
        <dgm:presLayoutVars>
          <dgm:bulletEnabled val="1"/>
        </dgm:presLayoutVars>
      </dgm:prSet>
      <dgm:spPr/>
    </dgm:pt>
    <dgm:pt modelId="{B4AE646E-FEFF-48DE-B7D6-B0F876C203A1}" type="pres">
      <dgm:prSet presAssocID="{F4C567EE-1CE4-4A76-A35D-C7067F965AFD}" presName="FourNodes_4" presStyleLbl="node1" presStyleIdx="3" presStyleCnt="4">
        <dgm:presLayoutVars>
          <dgm:bulletEnabled val="1"/>
        </dgm:presLayoutVars>
      </dgm:prSet>
      <dgm:spPr/>
    </dgm:pt>
    <dgm:pt modelId="{AE7941F5-B944-46C4-8844-70D6B98FDB46}" type="pres">
      <dgm:prSet presAssocID="{F4C567EE-1CE4-4A76-A35D-C7067F965AFD}" presName="FourConn_1-2" presStyleLbl="fgAccFollowNode1" presStyleIdx="0" presStyleCnt="3">
        <dgm:presLayoutVars>
          <dgm:bulletEnabled val="1"/>
        </dgm:presLayoutVars>
      </dgm:prSet>
      <dgm:spPr/>
    </dgm:pt>
    <dgm:pt modelId="{621F10F9-07A1-4428-B13E-41C49A501CCD}" type="pres">
      <dgm:prSet presAssocID="{F4C567EE-1CE4-4A76-A35D-C7067F965AFD}" presName="FourConn_2-3" presStyleLbl="fgAccFollowNode1" presStyleIdx="1" presStyleCnt="3">
        <dgm:presLayoutVars>
          <dgm:bulletEnabled val="1"/>
        </dgm:presLayoutVars>
      </dgm:prSet>
      <dgm:spPr/>
    </dgm:pt>
    <dgm:pt modelId="{1867A1A4-475B-4676-8CE4-3DF3CE70D892}" type="pres">
      <dgm:prSet presAssocID="{F4C567EE-1CE4-4A76-A35D-C7067F965AFD}" presName="FourConn_3-4" presStyleLbl="fgAccFollowNode1" presStyleIdx="2" presStyleCnt="3">
        <dgm:presLayoutVars>
          <dgm:bulletEnabled val="1"/>
        </dgm:presLayoutVars>
      </dgm:prSet>
      <dgm:spPr/>
    </dgm:pt>
    <dgm:pt modelId="{46A4D7AD-0B97-45C9-B396-0530DD3E98FC}" type="pres">
      <dgm:prSet presAssocID="{F4C567EE-1CE4-4A76-A35D-C7067F965AFD}" presName="FourNodes_1_text" presStyleLbl="node1" presStyleIdx="3" presStyleCnt="4">
        <dgm:presLayoutVars>
          <dgm:bulletEnabled val="1"/>
        </dgm:presLayoutVars>
      </dgm:prSet>
      <dgm:spPr/>
    </dgm:pt>
    <dgm:pt modelId="{B16E1E5F-8D89-411B-BB5F-F10B67292F9F}" type="pres">
      <dgm:prSet presAssocID="{F4C567EE-1CE4-4A76-A35D-C7067F965AFD}" presName="FourNodes_2_text" presStyleLbl="node1" presStyleIdx="3" presStyleCnt="4">
        <dgm:presLayoutVars>
          <dgm:bulletEnabled val="1"/>
        </dgm:presLayoutVars>
      </dgm:prSet>
      <dgm:spPr/>
    </dgm:pt>
    <dgm:pt modelId="{C6CC7C08-DF40-42CF-A5C9-CE10DD7F4E2A}" type="pres">
      <dgm:prSet presAssocID="{F4C567EE-1CE4-4A76-A35D-C7067F965AFD}" presName="FourNodes_3_text" presStyleLbl="node1" presStyleIdx="3" presStyleCnt="4">
        <dgm:presLayoutVars>
          <dgm:bulletEnabled val="1"/>
        </dgm:presLayoutVars>
      </dgm:prSet>
      <dgm:spPr/>
    </dgm:pt>
    <dgm:pt modelId="{4E2D42AE-4F01-402D-B79F-BA65A002D2F0}" type="pres">
      <dgm:prSet presAssocID="{F4C567EE-1CE4-4A76-A35D-C7067F965A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539ED09-F50C-4F15-A335-A7B4E4D87290}" type="presOf" srcId="{374468AA-387B-451F-BD07-4B3ABB50EFBA}" destId="{AE7941F5-B944-46C4-8844-70D6B98FDB46}" srcOrd="0" destOrd="0" presId="urn:microsoft.com/office/officeart/2005/8/layout/vProcess5"/>
    <dgm:cxn modelId="{08EA390B-9850-499E-8BD0-BA35A92B613F}" type="presOf" srcId="{0AAA6CEF-BFDD-46A1-898F-3BF046384003}" destId="{E1F590DF-91BB-436A-901A-D19A8D212EEF}" srcOrd="0" destOrd="0" presId="urn:microsoft.com/office/officeart/2005/8/layout/vProcess5"/>
    <dgm:cxn modelId="{11364523-28C3-4C4E-8AAD-F5F91C0D116D}" type="presOf" srcId="{887B6830-19D3-4F31-AA4C-1557D35FE957}" destId="{C6CC7C08-DF40-42CF-A5C9-CE10DD7F4E2A}" srcOrd="1" destOrd="0" presId="urn:microsoft.com/office/officeart/2005/8/layout/vProcess5"/>
    <dgm:cxn modelId="{5C72C92C-F330-4066-8636-EE0623245B7B}" srcId="{F4C567EE-1CE4-4A76-A35D-C7067F965AFD}" destId="{887B6830-19D3-4F31-AA4C-1557D35FE957}" srcOrd="2" destOrd="0" parTransId="{02C4DC8F-ECBE-4F86-B7B5-D96CF1B2CC99}" sibTransId="{F11B0251-8274-46B8-AD5A-1B5F122B3A9A}"/>
    <dgm:cxn modelId="{0002443E-99A2-47B2-BC00-0D7ADCB93FC6}" type="presOf" srcId="{92FF4C26-57E6-4ABB-8C89-9BD807AF7B35}" destId="{546DC738-53A9-42DA-A3C3-F7C28191DAE1}" srcOrd="0" destOrd="0" presId="urn:microsoft.com/office/officeart/2005/8/layout/vProcess5"/>
    <dgm:cxn modelId="{6826A565-496A-4681-ABF1-04CAA8C9B473}" type="presOf" srcId="{A65417BC-4552-4CF9-A90B-915A5B9CD7FC}" destId="{621F10F9-07A1-4428-B13E-41C49A501CCD}" srcOrd="0" destOrd="0" presId="urn:microsoft.com/office/officeart/2005/8/layout/vProcess5"/>
    <dgm:cxn modelId="{C24B216A-865B-45F5-B920-B680D3DC04CA}" type="presOf" srcId="{BD82A5F6-0CFE-4256-8FDA-4CFB1468BE3B}" destId="{B4AE646E-FEFF-48DE-B7D6-B0F876C203A1}" srcOrd="0" destOrd="0" presId="urn:microsoft.com/office/officeart/2005/8/layout/vProcess5"/>
    <dgm:cxn modelId="{0E37316B-9864-4647-BC97-8C3F874DAB44}" type="presOf" srcId="{0AAA6CEF-BFDD-46A1-898F-3BF046384003}" destId="{46A4D7AD-0B97-45C9-B396-0530DD3E98FC}" srcOrd="1" destOrd="0" presId="urn:microsoft.com/office/officeart/2005/8/layout/vProcess5"/>
    <dgm:cxn modelId="{BC20C46D-E33C-42AD-8B93-03DF10D89815}" type="presOf" srcId="{F4C567EE-1CE4-4A76-A35D-C7067F965AFD}" destId="{435EA439-2982-4DE0-BFD4-5B33B77BC4DC}" srcOrd="0" destOrd="0" presId="urn:microsoft.com/office/officeart/2005/8/layout/vProcess5"/>
    <dgm:cxn modelId="{868EE64E-904E-46B6-8569-80C32045C671}" srcId="{F4C567EE-1CE4-4A76-A35D-C7067F965AFD}" destId="{92FF4C26-57E6-4ABB-8C89-9BD807AF7B35}" srcOrd="1" destOrd="0" parTransId="{9A1C1ECF-E170-4391-8FEB-FDE21EA94D03}" sibTransId="{A65417BC-4552-4CF9-A90B-915A5B9CD7FC}"/>
    <dgm:cxn modelId="{2F96C076-55F3-4C06-8225-4982AB9DD4DA}" type="presOf" srcId="{92FF4C26-57E6-4ABB-8C89-9BD807AF7B35}" destId="{B16E1E5F-8D89-411B-BB5F-F10B67292F9F}" srcOrd="1" destOrd="0" presId="urn:microsoft.com/office/officeart/2005/8/layout/vProcess5"/>
    <dgm:cxn modelId="{2DD0038C-5E5F-46F1-B3DA-C25A1673F3AC}" type="presOf" srcId="{BD82A5F6-0CFE-4256-8FDA-4CFB1468BE3B}" destId="{4E2D42AE-4F01-402D-B79F-BA65A002D2F0}" srcOrd="1" destOrd="0" presId="urn:microsoft.com/office/officeart/2005/8/layout/vProcess5"/>
    <dgm:cxn modelId="{3FD6E094-B210-4426-A22F-94C8CDD64186}" srcId="{F4C567EE-1CE4-4A76-A35D-C7067F965AFD}" destId="{BD82A5F6-0CFE-4256-8FDA-4CFB1468BE3B}" srcOrd="3" destOrd="0" parTransId="{5DABE0FE-B635-4333-A576-28F8FBCBD6E2}" sibTransId="{F36FC658-6EBE-4DFB-BA77-9B14F37E7126}"/>
    <dgm:cxn modelId="{18BBE9A2-144B-460C-8E36-BA039DF2BD74}" type="presOf" srcId="{F11B0251-8274-46B8-AD5A-1B5F122B3A9A}" destId="{1867A1A4-475B-4676-8CE4-3DF3CE70D892}" srcOrd="0" destOrd="0" presId="urn:microsoft.com/office/officeart/2005/8/layout/vProcess5"/>
    <dgm:cxn modelId="{1557B4A7-38CF-4921-8338-C827C5B5A9E5}" type="presOf" srcId="{887B6830-19D3-4F31-AA4C-1557D35FE957}" destId="{37AF38AB-744F-47C2-9583-B267A76D2EAE}" srcOrd="0" destOrd="0" presId="urn:microsoft.com/office/officeart/2005/8/layout/vProcess5"/>
    <dgm:cxn modelId="{52C94FC2-A474-4E66-80B0-661677ABECA6}" srcId="{F4C567EE-1CE4-4A76-A35D-C7067F965AFD}" destId="{0AAA6CEF-BFDD-46A1-898F-3BF046384003}" srcOrd="0" destOrd="0" parTransId="{0BC21BC8-C24C-4AB1-9AC0-001A0EF7D7A7}" sibTransId="{374468AA-387B-451F-BD07-4B3ABB50EFBA}"/>
    <dgm:cxn modelId="{BCD56BFF-F982-4EB6-919B-48D3E5563F77}" type="presParOf" srcId="{435EA439-2982-4DE0-BFD4-5B33B77BC4DC}" destId="{9EF50609-BAAC-4F63-932A-DF9BE04A4E57}" srcOrd="0" destOrd="0" presId="urn:microsoft.com/office/officeart/2005/8/layout/vProcess5"/>
    <dgm:cxn modelId="{8A4C89B5-8DCA-4A1D-B334-0B23B0EFDF82}" type="presParOf" srcId="{435EA439-2982-4DE0-BFD4-5B33B77BC4DC}" destId="{E1F590DF-91BB-436A-901A-D19A8D212EEF}" srcOrd="1" destOrd="0" presId="urn:microsoft.com/office/officeart/2005/8/layout/vProcess5"/>
    <dgm:cxn modelId="{AC791DA9-7767-42E6-97E5-9645A5901FE8}" type="presParOf" srcId="{435EA439-2982-4DE0-BFD4-5B33B77BC4DC}" destId="{546DC738-53A9-42DA-A3C3-F7C28191DAE1}" srcOrd="2" destOrd="0" presId="urn:microsoft.com/office/officeart/2005/8/layout/vProcess5"/>
    <dgm:cxn modelId="{8D7FD413-35AA-487B-A1E2-BE5B67313478}" type="presParOf" srcId="{435EA439-2982-4DE0-BFD4-5B33B77BC4DC}" destId="{37AF38AB-744F-47C2-9583-B267A76D2EAE}" srcOrd="3" destOrd="0" presId="urn:microsoft.com/office/officeart/2005/8/layout/vProcess5"/>
    <dgm:cxn modelId="{1659C4FC-2A65-4E8F-BDA7-9E6598A12580}" type="presParOf" srcId="{435EA439-2982-4DE0-BFD4-5B33B77BC4DC}" destId="{B4AE646E-FEFF-48DE-B7D6-B0F876C203A1}" srcOrd="4" destOrd="0" presId="urn:microsoft.com/office/officeart/2005/8/layout/vProcess5"/>
    <dgm:cxn modelId="{842734A3-4654-4AA8-96E7-CA17B5EA8AD4}" type="presParOf" srcId="{435EA439-2982-4DE0-BFD4-5B33B77BC4DC}" destId="{AE7941F5-B944-46C4-8844-70D6B98FDB46}" srcOrd="5" destOrd="0" presId="urn:microsoft.com/office/officeart/2005/8/layout/vProcess5"/>
    <dgm:cxn modelId="{7DFE4A5B-2B6B-45A6-88FB-BC0524E4E4B3}" type="presParOf" srcId="{435EA439-2982-4DE0-BFD4-5B33B77BC4DC}" destId="{621F10F9-07A1-4428-B13E-41C49A501CCD}" srcOrd="6" destOrd="0" presId="urn:microsoft.com/office/officeart/2005/8/layout/vProcess5"/>
    <dgm:cxn modelId="{8249A69F-C276-428E-A734-CA607D6AA700}" type="presParOf" srcId="{435EA439-2982-4DE0-BFD4-5B33B77BC4DC}" destId="{1867A1A4-475B-4676-8CE4-3DF3CE70D892}" srcOrd="7" destOrd="0" presId="urn:microsoft.com/office/officeart/2005/8/layout/vProcess5"/>
    <dgm:cxn modelId="{86D16F93-8EFE-4666-94A9-FB1922F91A3F}" type="presParOf" srcId="{435EA439-2982-4DE0-BFD4-5B33B77BC4DC}" destId="{46A4D7AD-0B97-45C9-B396-0530DD3E98FC}" srcOrd="8" destOrd="0" presId="urn:microsoft.com/office/officeart/2005/8/layout/vProcess5"/>
    <dgm:cxn modelId="{C3503DA4-B650-4270-90F8-0896DFE67C53}" type="presParOf" srcId="{435EA439-2982-4DE0-BFD4-5B33B77BC4DC}" destId="{B16E1E5F-8D89-411B-BB5F-F10B67292F9F}" srcOrd="9" destOrd="0" presId="urn:microsoft.com/office/officeart/2005/8/layout/vProcess5"/>
    <dgm:cxn modelId="{97A69954-B366-476C-BA25-05C0E484B5EE}" type="presParOf" srcId="{435EA439-2982-4DE0-BFD4-5B33B77BC4DC}" destId="{C6CC7C08-DF40-42CF-A5C9-CE10DD7F4E2A}" srcOrd="10" destOrd="0" presId="urn:microsoft.com/office/officeart/2005/8/layout/vProcess5"/>
    <dgm:cxn modelId="{8C6F5D36-34B4-4311-84BF-F42618D69C27}" type="presParOf" srcId="{435EA439-2982-4DE0-BFD4-5B33B77BC4DC}" destId="{4E2D42AE-4F01-402D-B79F-BA65A002D2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9F154-4B58-4029-8B4A-E2F2A41BBFE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6A316-DEBF-4EF6-B1D1-B324D1395FFD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sv-FI" sz="19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Vi bygger en grund för framtiden: </a:t>
          </a:r>
          <a:r>
            <a:rPr lang="sv-FI" sz="1900" b="0" dirty="0"/>
            <a:t>Den digitala världen behöver inte vara som Vilda Västern</a:t>
          </a:r>
        </a:p>
      </dgm:t>
    </dgm:pt>
    <dgm:pt modelId="{7756EA89-DD64-4C0E-B0AE-77966CCA9CA1}" type="parTrans" cxnId="{793613A4-B9A9-4413-B058-FA66EA75E536}">
      <dgm:prSet/>
      <dgm:spPr/>
    </dgm:pt>
    <dgm:pt modelId="{FA85CA58-3E9A-4FF5-928C-3763BC2E5FD5}" type="sibTrans" cxnId="{793613A4-B9A9-4413-B058-FA66EA75E536}">
      <dgm:prSet/>
      <dgm:spPr/>
      <dgm:t>
        <a:bodyPr/>
        <a:lstStyle/>
        <a:p>
          <a:endParaRPr lang="en-US"/>
        </a:p>
      </dgm:t>
    </dgm:pt>
    <dgm:pt modelId="{AB6BE07F-A60E-4EEB-9824-A5EBE69D411A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sv-FI" sz="19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 Barnen bekantar sig med hur digitalt innehåll skapas och redigeras: </a:t>
          </a:r>
          <a:r>
            <a:rPr lang="sv-FI" sz="1900" dirty="0"/>
            <a:t>Allt som syns på skärmen är inte alltid sant</a:t>
          </a:r>
        </a:p>
      </dgm:t>
    </dgm:pt>
    <dgm:pt modelId="{14C74271-AB43-46A5-B858-206210FB92C6}" type="parTrans" cxnId="{68AEEE42-CCA9-4FBB-8766-6E799CCD4678}">
      <dgm:prSet/>
      <dgm:spPr/>
    </dgm:pt>
    <dgm:pt modelId="{E41B29C9-35CE-4E42-8489-E4523D77982D}" type="sibTrans" cxnId="{68AEEE42-CCA9-4FBB-8766-6E799CCD4678}">
      <dgm:prSet/>
      <dgm:spPr/>
      <dgm:t>
        <a:bodyPr/>
        <a:lstStyle/>
        <a:p>
          <a:endParaRPr lang="en-US"/>
        </a:p>
      </dgm:t>
    </dgm:pt>
    <dgm:pt modelId="{D5CEA592-3EF2-4C12-89CF-00ACDD906A92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sv-FI" sz="1900" dirty="0">
              <a:solidFill>
                <a:srgbClr val="FFFFFF"/>
              </a:solidFill>
              <a:latin typeface="Rockwell"/>
              <a:ea typeface="+mn-ea"/>
              <a:cs typeface="+mn-cs"/>
            </a:rPr>
            <a:t>Staten kräver att övning i digitala färdigheter påbörjas redan i småbarnspedagogisk ålder.</a:t>
          </a:r>
        </a:p>
      </dgm:t>
    </dgm:pt>
    <dgm:pt modelId="{D4EF1AF4-AD12-40E9-87B3-3FEF599F8726}" type="parTrans" cxnId="{9E6332A2-4193-4C96-ACC7-869C6359B000}">
      <dgm:prSet/>
      <dgm:spPr/>
    </dgm:pt>
    <dgm:pt modelId="{426F79F7-62DB-4079-BEFA-E1109576B63C}" type="sibTrans" cxnId="{9E6332A2-4193-4C96-ACC7-869C6359B000}">
      <dgm:prSet/>
      <dgm:spPr/>
    </dgm:pt>
    <dgm:pt modelId="{15C34E59-FBB1-44B3-992C-0669DC0171CF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sv-FI" sz="1900" b="0" dirty="0"/>
            <a:t>Barnen övar goda beteenden och handlingssätt</a:t>
          </a:r>
          <a:r>
            <a:rPr lang="sv-FI" sz="19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 i samband med användning av digitala enheter.</a:t>
          </a:r>
        </a:p>
      </dgm:t>
    </dgm:pt>
    <dgm:pt modelId="{B8ACE945-7225-41B9-87A5-C1A9839ED609}" type="parTrans" cxnId="{73AFB780-7E56-4D67-954D-76C1BB47C140}">
      <dgm:prSet/>
      <dgm:spPr/>
    </dgm:pt>
    <dgm:pt modelId="{F33A77AE-23DF-404D-9E8A-0B1D20CCC332}" type="sibTrans" cxnId="{73AFB780-7E56-4D67-954D-76C1BB47C140}">
      <dgm:prSet/>
      <dgm:spPr/>
    </dgm:pt>
    <dgm:pt modelId="{DA280B9A-8327-4049-9C20-4D94CC851828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sv-FI" sz="1900" dirty="0"/>
            <a:t>Barnet agerar som observatör och utforskare inom småbarnspedagogiken</a:t>
          </a:r>
        </a:p>
      </dgm:t>
    </dgm:pt>
    <dgm:pt modelId="{33E51E33-C087-4280-896C-99EF8209A347}" type="parTrans" cxnId="{4AD00171-2EEA-44AD-86ED-F2397532B02D}">
      <dgm:prSet/>
      <dgm:spPr/>
    </dgm:pt>
    <dgm:pt modelId="{DA169A26-62E5-4D67-A78D-9A68309B3492}" type="sibTrans" cxnId="{4AD00171-2EEA-44AD-86ED-F2397532B02D}">
      <dgm:prSet/>
      <dgm:spPr/>
    </dgm:pt>
    <dgm:pt modelId="{72E71F36-61FD-4266-8710-1FFA2E85B1F4}" type="pres">
      <dgm:prSet presAssocID="{9B09F154-4B58-4029-8B4A-E2F2A41BBFE0}" presName="linear" presStyleCnt="0">
        <dgm:presLayoutVars>
          <dgm:animLvl val="lvl"/>
          <dgm:resizeHandles val="exact"/>
        </dgm:presLayoutVars>
      </dgm:prSet>
      <dgm:spPr/>
    </dgm:pt>
    <dgm:pt modelId="{A66EE0F0-FE8D-41C5-85E0-92D968ED0983}" type="pres">
      <dgm:prSet presAssocID="{D5CEA592-3EF2-4C12-89CF-00ACDD906A9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41040A6-71F3-4A1E-8E2D-07CAB5B4D96C}" type="pres">
      <dgm:prSet presAssocID="{426F79F7-62DB-4079-BEFA-E1109576B63C}" presName="spacer" presStyleCnt="0"/>
      <dgm:spPr/>
    </dgm:pt>
    <dgm:pt modelId="{56C2BBE6-6AE7-4F59-9BC6-D7AF45DCA5EF}" type="pres">
      <dgm:prSet presAssocID="{15C34E59-FBB1-44B3-992C-0669DC0171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7E98B2-8651-4F67-9746-E010C1207B49}" type="pres">
      <dgm:prSet presAssocID="{F33A77AE-23DF-404D-9E8A-0B1D20CCC332}" presName="spacer" presStyleCnt="0"/>
      <dgm:spPr/>
    </dgm:pt>
    <dgm:pt modelId="{C201A222-97F8-471D-B1F3-43C551351F0C}" type="pres">
      <dgm:prSet presAssocID="{AB6BE07F-A60E-4EEB-9824-A5EBE69D411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5EC0236-1B5F-4757-A102-05EC905678E4}" type="pres">
      <dgm:prSet presAssocID="{E41B29C9-35CE-4E42-8489-E4523D77982D}" presName="spacer" presStyleCnt="0"/>
      <dgm:spPr/>
    </dgm:pt>
    <dgm:pt modelId="{2728D6F0-09AB-4D9F-8FDA-C7582F71F2A8}" type="pres">
      <dgm:prSet presAssocID="{DA280B9A-8327-4049-9C20-4D94CC8518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4E3EEF-6A05-43E1-9C5E-091665EA0F9E}" type="pres">
      <dgm:prSet presAssocID="{DA169A26-62E5-4D67-A78D-9A68309B3492}" presName="spacer" presStyleCnt="0"/>
      <dgm:spPr/>
    </dgm:pt>
    <dgm:pt modelId="{EEC178B0-6D50-45B0-A171-6E794FFEAEFC}" type="pres">
      <dgm:prSet presAssocID="{4AE6A316-DEBF-4EF6-B1D1-B324D1395FF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95EC11-D858-4952-99DA-A3698C4EBCCA}" type="presOf" srcId="{9B09F154-4B58-4029-8B4A-E2F2A41BBFE0}" destId="{72E71F36-61FD-4266-8710-1FFA2E85B1F4}" srcOrd="0" destOrd="0" presId="urn:microsoft.com/office/officeart/2005/8/layout/vList2"/>
    <dgm:cxn modelId="{99F9FE27-9348-4CAE-A613-5D9207BFE494}" type="presOf" srcId="{4AE6A316-DEBF-4EF6-B1D1-B324D1395FFD}" destId="{EEC178B0-6D50-45B0-A171-6E794FFEAEFC}" srcOrd="0" destOrd="0" presId="urn:microsoft.com/office/officeart/2005/8/layout/vList2"/>
    <dgm:cxn modelId="{4D19482C-E6B0-437F-878D-0B33ECEED519}" type="presOf" srcId="{DA280B9A-8327-4049-9C20-4D94CC851828}" destId="{2728D6F0-09AB-4D9F-8FDA-C7582F71F2A8}" srcOrd="0" destOrd="0" presId="urn:microsoft.com/office/officeart/2005/8/layout/vList2"/>
    <dgm:cxn modelId="{68AEEE42-CCA9-4FBB-8766-6E799CCD4678}" srcId="{9B09F154-4B58-4029-8B4A-E2F2A41BBFE0}" destId="{AB6BE07F-A60E-4EEB-9824-A5EBE69D411A}" srcOrd="2" destOrd="0" parTransId="{14C74271-AB43-46A5-B858-206210FB92C6}" sibTransId="{E41B29C9-35CE-4E42-8489-E4523D77982D}"/>
    <dgm:cxn modelId="{317CD045-68B4-4C91-9775-B485C2937DD2}" type="presOf" srcId="{AB6BE07F-A60E-4EEB-9824-A5EBE69D411A}" destId="{C201A222-97F8-471D-B1F3-43C551351F0C}" srcOrd="0" destOrd="0" presId="urn:microsoft.com/office/officeart/2005/8/layout/vList2"/>
    <dgm:cxn modelId="{B4BB196D-1D02-444C-BAD3-A12BB6F0D18F}" type="presOf" srcId="{D5CEA592-3EF2-4C12-89CF-00ACDD906A92}" destId="{A66EE0F0-FE8D-41C5-85E0-92D968ED0983}" srcOrd="0" destOrd="0" presId="urn:microsoft.com/office/officeart/2005/8/layout/vList2"/>
    <dgm:cxn modelId="{4AD00171-2EEA-44AD-86ED-F2397532B02D}" srcId="{9B09F154-4B58-4029-8B4A-E2F2A41BBFE0}" destId="{DA280B9A-8327-4049-9C20-4D94CC851828}" srcOrd="3" destOrd="0" parTransId="{33E51E33-C087-4280-896C-99EF8209A347}" sibTransId="{DA169A26-62E5-4D67-A78D-9A68309B3492}"/>
    <dgm:cxn modelId="{73AFB780-7E56-4D67-954D-76C1BB47C140}" srcId="{9B09F154-4B58-4029-8B4A-E2F2A41BBFE0}" destId="{15C34E59-FBB1-44B3-992C-0669DC0171CF}" srcOrd="1" destOrd="0" parTransId="{B8ACE945-7225-41B9-87A5-C1A9839ED609}" sibTransId="{F33A77AE-23DF-404D-9E8A-0B1D20CCC332}"/>
    <dgm:cxn modelId="{9E6332A2-4193-4C96-ACC7-869C6359B000}" srcId="{9B09F154-4B58-4029-8B4A-E2F2A41BBFE0}" destId="{D5CEA592-3EF2-4C12-89CF-00ACDD906A92}" srcOrd="0" destOrd="0" parTransId="{D4EF1AF4-AD12-40E9-87B3-3FEF599F8726}" sibTransId="{426F79F7-62DB-4079-BEFA-E1109576B63C}"/>
    <dgm:cxn modelId="{793613A4-B9A9-4413-B058-FA66EA75E536}" srcId="{9B09F154-4B58-4029-8B4A-E2F2A41BBFE0}" destId="{4AE6A316-DEBF-4EF6-B1D1-B324D1395FFD}" srcOrd="4" destOrd="0" parTransId="{7756EA89-DD64-4C0E-B0AE-77966CCA9CA1}" sibTransId="{FA85CA58-3E9A-4FF5-928C-3763BC2E5FD5}"/>
    <dgm:cxn modelId="{76B8FBB1-540A-418B-B07C-D1A6E2EA039D}" type="presOf" srcId="{15C34E59-FBB1-44B3-992C-0669DC0171CF}" destId="{56C2BBE6-6AE7-4F59-9BC6-D7AF45DCA5EF}" srcOrd="0" destOrd="0" presId="urn:microsoft.com/office/officeart/2005/8/layout/vList2"/>
    <dgm:cxn modelId="{72BECB96-7912-47D3-84F3-C59791975027}" type="presParOf" srcId="{72E71F36-61FD-4266-8710-1FFA2E85B1F4}" destId="{A66EE0F0-FE8D-41C5-85E0-92D968ED0983}" srcOrd="0" destOrd="0" presId="urn:microsoft.com/office/officeart/2005/8/layout/vList2"/>
    <dgm:cxn modelId="{C1DFCC6D-315E-4B6B-8564-78793C18C447}" type="presParOf" srcId="{72E71F36-61FD-4266-8710-1FFA2E85B1F4}" destId="{941040A6-71F3-4A1E-8E2D-07CAB5B4D96C}" srcOrd="1" destOrd="0" presId="urn:microsoft.com/office/officeart/2005/8/layout/vList2"/>
    <dgm:cxn modelId="{2001C3FD-6958-434E-B20A-2AC601F20299}" type="presParOf" srcId="{72E71F36-61FD-4266-8710-1FFA2E85B1F4}" destId="{56C2BBE6-6AE7-4F59-9BC6-D7AF45DCA5EF}" srcOrd="2" destOrd="0" presId="urn:microsoft.com/office/officeart/2005/8/layout/vList2"/>
    <dgm:cxn modelId="{18307708-FB80-48E8-B776-25C04DDDDA23}" type="presParOf" srcId="{72E71F36-61FD-4266-8710-1FFA2E85B1F4}" destId="{D07E98B2-8651-4F67-9746-E010C1207B49}" srcOrd="3" destOrd="0" presId="urn:microsoft.com/office/officeart/2005/8/layout/vList2"/>
    <dgm:cxn modelId="{BCC6D676-DD04-4C63-9059-DBDEC9D35BCD}" type="presParOf" srcId="{72E71F36-61FD-4266-8710-1FFA2E85B1F4}" destId="{C201A222-97F8-471D-B1F3-43C551351F0C}" srcOrd="4" destOrd="0" presId="urn:microsoft.com/office/officeart/2005/8/layout/vList2"/>
    <dgm:cxn modelId="{882F0C91-DE14-4970-9942-9CB646AB8B38}" type="presParOf" srcId="{72E71F36-61FD-4266-8710-1FFA2E85B1F4}" destId="{65EC0236-1B5F-4757-A102-05EC905678E4}" srcOrd="5" destOrd="0" presId="urn:microsoft.com/office/officeart/2005/8/layout/vList2"/>
    <dgm:cxn modelId="{929E94D6-4636-47F8-942E-FEC8488B9C7A}" type="presParOf" srcId="{72E71F36-61FD-4266-8710-1FFA2E85B1F4}" destId="{2728D6F0-09AB-4D9F-8FDA-C7582F71F2A8}" srcOrd="6" destOrd="0" presId="urn:microsoft.com/office/officeart/2005/8/layout/vList2"/>
    <dgm:cxn modelId="{8964C99E-E978-4995-B2CD-5735285C724E}" type="presParOf" srcId="{72E71F36-61FD-4266-8710-1FFA2E85B1F4}" destId="{434E3EEF-6A05-43E1-9C5E-091665EA0F9E}" srcOrd="7" destOrd="0" presId="urn:microsoft.com/office/officeart/2005/8/layout/vList2"/>
    <dgm:cxn modelId="{F91F8889-20B3-49C8-B451-039B6AEBE946}" type="presParOf" srcId="{72E71F36-61FD-4266-8710-1FFA2E85B1F4}" destId="{EEC178B0-6D50-45B0-A171-6E794FFEAE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9F154-4B58-4029-8B4A-E2F2A41BBFE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6A316-DEBF-4EF6-B1D1-B324D1395FFD}">
      <dgm:prSet phldr="0"/>
      <dgm:spPr/>
      <dgm:t>
        <a:bodyPr/>
        <a:lstStyle/>
        <a:p>
          <a:pPr rtl="0"/>
          <a:r>
            <a:rPr lang="sv-FI" dirty="0">
              <a:latin typeface="Rockwell"/>
            </a:rPr>
            <a:t>Vardagsutforskning: Barnet uppmärksammar personalens användning av digital utrustning</a:t>
          </a:r>
          <a:endParaRPr lang="sv-FI" dirty="0">
            <a:latin typeface="Rockwell" panose="02060603020205020403"/>
            <a:ea typeface="+mn-ea"/>
            <a:cs typeface="+mn-cs"/>
          </a:endParaRPr>
        </a:p>
      </dgm:t>
    </dgm:pt>
    <dgm:pt modelId="{7756EA89-DD64-4C0E-B0AE-77966CCA9CA1}" type="parTrans" cxnId="{793613A4-B9A9-4413-B058-FA66EA75E536}">
      <dgm:prSet/>
      <dgm:spPr/>
    </dgm:pt>
    <dgm:pt modelId="{FA85CA58-3E9A-4FF5-928C-3763BC2E5FD5}" type="sibTrans" cxnId="{793613A4-B9A9-4413-B058-FA66EA75E536}">
      <dgm:prSet/>
      <dgm:spPr/>
      <dgm:t>
        <a:bodyPr/>
        <a:lstStyle/>
        <a:p>
          <a:endParaRPr lang="en-US"/>
        </a:p>
      </dgm:t>
    </dgm:pt>
    <dgm:pt modelId="{1FFAB121-CD0A-42FA-80CD-BAEA0145B7D3}">
      <dgm:prSet phldr="0"/>
      <dgm:spPr/>
      <dgm:t>
        <a:bodyPr/>
        <a:lstStyle/>
        <a:p>
          <a:pPr rtl="0"/>
          <a:r>
            <a:rPr lang="sv-FI" sz="1800" b="0" dirty="0"/>
            <a:t>Digitala aktiviteter</a:t>
          </a:r>
          <a:r>
            <a:rPr lang="sv-FI" dirty="0">
              <a:latin typeface="Rockwell"/>
            </a:rPr>
            <a:t>: Lekfull och utforskande introduktion till digitala enheter och innehåll</a:t>
          </a:r>
          <a:endParaRPr lang="sv-FI" dirty="0">
            <a:latin typeface="Rockwell"/>
            <a:ea typeface="+mn-ea"/>
            <a:cs typeface="+mn-cs"/>
          </a:endParaRPr>
        </a:p>
      </dgm:t>
    </dgm:pt>
    <dgm:pt modelId="{0AF9C93A-4103-4844-87D9-02C413B7FEAF}" type="parTrans" cxnId="{E3B35FE1-A7BD-4F32-8717-F637374CD0DE}">
      <dgm:prSet/>
      <dgm:spPr/>
    </dgm:pt>
    <dgm:pt modelId="{18DEEEF5-5F6E-4079-853F-30020542D675}" type="sibTrans" cxnId="{E3B35FE1-A7BD-4F32-8717-F637374CD0DE}">
      <dgm:prSet/>
      <dgm:spPr/>
    </dgm:pt>
    <dgm:pt modelId="{6538002A-A4C3-46DB-A6DB-22203D434443}">
      <dgm:prSet phldr="0"/>
      <dgm:spPr/>
      <dgm:t>
        <a:bodyPr/>
        <a:lstStyle/>
        <a:p>
          <a:pPr algn="l"/>
          <a:r>
            <a:rPr lang="sv-FI" sz="1800" b="0" dirty="0"/>
            <a:t>Digipass – en checklista över färdigheter</a:t>
          </a:r>
          <a:r>
            <a:rPr lang="sv-FI" dirty="0"/>
            <a:t> som har övats eller fortfarande behöver övas under verksamhetsperioden</a:t>
          </a:r>
          <a:endParaRPr lang="sv-FI" sz="1200" b="1" dirty="0"/>
        </a:p>
      </dgm:t>
    </dgm:pt>
    <dgm:pt modelId="{2107A3B3-CF8B-482E-ADE9-1AE68513B2E8}" type="parTrans" cxnId="{9137F96A-BF42-4EB0-92FC-C48C48CF3B67}">
      <dgm:prSet/>
      <dgm:spPr/>
    </dgm:pt>
    <dgm:pt modelId="{FEF95168-96CC-45D5-89F9-942D9050C2FF}" type="sibTrans" cxnId="{9137F96A-BF42-4EB0-92FC-C48C48CF3B67}">
      <dgm:prSet/>
      <dgm:spPr/>
    </dgm:pt>
    <dgm:pt modelId="{3D85BE1A-DF5F-45C1-AE91-0A3A27661A62}" type="pres">
      <dgm:prSet presAssocID="{9B09F154-4B58-4029-8B4A-E2F2A41BBFE0}" presName="diagram" presStyleCnt="0">
        <dgm:presLayoutVars>
          <dgm:dir/>
          <dgm:resizeHandles val="exact"/>
        </dgm:presLayoutVars>
      </dgm:prSet>
      <dgm:spPr/>
    </dgm:pt>
    <dgm:pt modelId="{C85E5F12-279C-4FE8-A5F4-CEDF09A1E835}" type="pres">
      <dgm:prSet presAssocID="{4AE6A316-DEBF-4EF6-B1D1-B324D1395FFD}" presName="node" presStyleLbl="node1" presStyleIdx="0" presStyleCnt="3">
        <dgm:presLayoutVars>
          <dgm:bulletEnabled val="1"/>
        </dgm:presLayoutVars>
      </dgm:prSet>
      <dgm:spPr/>
    </dgm:pt>
    <dgm:pt modelId="{114CBD43-43BC-4427-B124-A8AAAE67BC42}" type="pres">
      <dgm:prSet presAssocID="{FA85CA58-3E9A-4FF5-928C-3763BC2E5FD5}" presName="sibTrans" presStyleCnt="0"/>
      <dgm:spPr/>
    </dgm:pt>
    <dgm:pt modelId="{CD7AE7D0-41BB-4566-8D6B-DE649652FF89}" type="pres">
      <dgm:prSet presAssocID="{1FFAB121-CD0A-42FA-80CD-BAEA0145B7D3}" presName="node" presStyleLbl="node1" presStyleIdx="1" presStyleCnt="3">
        <dgm:presLayoutVars>
          <dgm:bulletEnabled val="1"/>
        </dgm:presLayoutVars>
      </dgm:prSet>
      <dgm:spPr/>
    </dgm:pt>
    <dgm:pt modelId="{31CCCB22-83B9-4BF2-9F25-EC327AE4E959}" type="pres">
      <dgm:prSet presAssocID="{18DEEEF5-5F6E-4079-853F-30020542D675}" presName="sibTrans" presStyleCnt="0"/>
      <dgm:spPr/>
    </dgm:pt>
    <dgm:pt modelId="{C7A50D18-822D-48E6-9EFB-5432B31E3647}" type="pres">
      <dgm:prSet presAssocID="{6538002A-A4C3-46DB-A6DB-22203D434443}" presName="node" presStyleLbl="node1" presStyleIdx="2" presStyleCnt="3">
        <dgm:presLayoutVars>
          <dgm:bulletEnabled val="1"/>
        </dgm:presLayoutVars>
      </dgm:prSet>
      <dgm:spPr/>
    </dgm:pt>
  </dgm:ptLst>
  <dgm:cxnLst>
    <dgm:cxn modelId="{C66EE006-8971-433C-AED9-B3F76247BE4C}" type="presOf" srcId="{9B09F154-4B58-4029-8B4A-E2F2A41BBFE0}" destId="{3D85BE1A-DF5F-45C1-AE91-0A3A27661A62}" srcOrd="0" destOrd="0" presId="urn:microsoft.com/office/officeart/2005/8/layout/default"/>
    <dgm:cxn modelId="{F301E91B-D867-47E6-9D18-029D9D62A95D}" type="presOf" srcId="{6538002A-A4C3-46DB-A6DB-22203D434443}" destId="{C7A50D18-822D-48E6-9EFB-5432B31E3647}" srcOrd="0" destOrd="0" presId="urn:microsoft.com/office/officeart/2005/8/layout/default"/>
    <dgm:cxn modelId="{9137F96A-BF42-4EB0-92FC-C48C48CF3B67}" srcId="{9B09F154-4B58-4029-8B4A-E2F2A41BBFE0}" destId="{6538002A-A4C3-46DB-A6DB-22203D434443}" srcOrd="2" destOrd="0" parTransId="{2107A3B3-CF8B-482E-ADE9-1AE68513B2E8}" sibTransId="{FEF95168-96CC-45D5-89F9-942D9050C2FF}"/>
    <dgm:cxn modelId="{164EF88E-D5D0-4029-B11B-F4B5515395B1}" type="presOf" srcId="{4AE6A316-DEBF-4EF6-B1D1-B324D1395FFD}" destId="{C85E5F12-279C-4FE8-A5F4-CEDF09A1E835}" srcOrd="0" destOrd="0" presId="urn:microsoft.com/office/officeart/2005/8/layout/default"/>
    <dgm:cxn modelId="{793613A4-B9A9-4413-B058-FA66EA75E536}" srcId="{9B09F154-4B58-4029-8B4A-E2F2A41BBFE0}" destId="{4AE6A316-DEBF-4EF6-B1D1-B324D1395FFD}" srcOrd="0" destOrd="0" parTransId="{7756EA89-DD64-4C0E-B0AE-77966CCA9CA1}" sibTransId="{FA85CA58-3E9A-4FF5-928C-3763BC2E5FD5}"/>
    <dgm:cxn modelId="{81147FDB-33D7-4325-855D-D484228DE6C1}" type="presOf" srcId="{1FFAB121-CD0A-42FA-80CD-BAEA0145B7D3}" destId="{CD7AE7D0-41BB-4566-8D6B-DE649652FF89}" srcOrd="0" destOrd="0" presId="urn:microsoft.com/office/officeart/2005/8/layout/default"/>
    <dgm:cxn modelId="{E3B35FE1-A7BD-4F32-8717-F637374CD0DE}" srcId="{9B09F154-4B58-4029-8B4A-E2F2A41BBFE0}" destId="{1FFAB121-CD0A-42FA-80CD-BAEA0145B7D3}" srcOrd="1" destOrd="0" parTransId="{0AF9C93A-4103-4844-87D9-02C413B7FEAF}" sibTransId="{18DEEEF5-5F6E-4079-853F-30020542D675}"/>
    <dgm:cxn modelId="{919EC73F-1C7C-4396-94B8-2B578657E4C4}" type="presParOf" srcId="{3D85BE1A-DF5F-45C1-AE91-0A3A27661A62}" destId="{C85E5F12-279C-4FE8-A5F4-CEDF09A1E835}" srcOrd="0" destOrd="0" presId="urn:microsoft.com/office/officeart/2005/8/layout/default"/>
    <dgm:cxn modelId="{27B08BDC-BFAF-40AA-AE78-6CB11CC34B76}" type="presParOf" srcId="{3D85BE1A-DF5F-45C1-AE91-0A3A27661A62}" destId="{114CBD43-43BC-4427-B124-A8AAAE67BC42}" srcOrd="1" destOrd="0" presId="urn:microsoft.com/office/officeart/2005/8/layout/default"/>
    <dgm:cxn modelId="{DC10DD69-B0DC-4698-9619-6625E4E85BB4}" type="presParOf" srcId="{3D85BE1A-DF5F-45C1-AE91-0A3A27661A62}" destId="{CD7AE7D0-41BB-4566-8D6B-DE649652FF89}" srcOrd="2" destOrd="0" presId="urn:microsoft.com/office/officeart/2005/8/layout/default"/>
    <dgm:cxn modelId="{07825201-BF9E-4E24-A8A0-D1435B08AA26}" type="presParOf" srcId="{3D85BE1A-DF5F-45C1-AE91-0A3A27661A62}" destId="{31CCCB22-83B9-4BF2-9F25-EC327AE4E959}" srcOrd="3" destOrd="0" presId="urn:microsoft.com/office/officeart/2005/8/layout/default"/>
    <dgm:cxn modelId="{A2C96CFD-3C16-4F9F-B20A-89DB129A5707}" type="presParOf" srcId="{3D85BE1A-DF5F-45C1-AE91-0A3A27661A62}" destId="{C7A50D18-822D-48E6-9EFB-5432B31E364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A1C77-E169-49FB-B9E3-315EFD81BD47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73DE6B3-0A87-46D8-AD1C-687FDDB61E41}">
      <dgm:prSet/>
      <dgm:spPr/>
      <dgm:t>
        <a:bodyPr/>
        <a:lstStyle/>
        <a:p>
          <a:r>
            <a:rPr lang="sv-FI" dirty="0"/>
            <a:t>Stöd för matematiskt och programmeringsmässigt tänkande</a:t>
          </a:r>
        </a:p>
      </dgm:t>
    </dgm:pt>
    <dgm:pt modelId="{BCF3C927-BD38-49DE-822B-B93BCAD47187}" type="parTrans" cxnId="{DF7EFBCB-D51C-45EE-A999-13CD1FD3E300}">
      <dgm:prSet/>
      <dgm:spPr/>
      <dgm:t>
        <a:bodyPr/>
        <a:lstStyle/>
        <a:p>
          <a:endParaRPr lang="en-US"/>
        </a:p>
      </dgm:t>
    </dgm:pt>
    <dgm:pt modelId="{87EDB16E-206A-46F0-B787-C7BEC80163BC}" type="sibTrans" cxnId="{DF7EFBCB-D51C-45EE-A999-13CD1FD3E300}">
      <dgm:prSet/>
      <dgm:spPr/>
      <dgm:t>
        <a:bodyPr/>
        <a:lstStyle/>
        <a:p>
          <a:endParaRPr lang="en-US"/>
        </a:p>
      </dgm:t>
    </dgm:pt>
    <dgm:pt modelId="{3183C9F5-61B3-40F6-A31B-41E84761487E}">
      <dgm:prSet/>
      <dgm:spPr/>
      <dgm:t>
        <a:bodyPr/>
        <a:lstStyle/>
        <a:p>
          <a:pPr rtl="0"/>
          <a:r>
            <a:rPr lang="sv-FI" dirty="0">
              <a:latin typeface="Rockwell"/>
            </a:rPr>
            <a:t>Underlättande av kontrollen över skärmtid</a:t>
          </a:r>
        </a:p>
      </dgm:t>
    </dgm:pt>
    <dgm:pt modelId="{04B448BD-1851-4234-81E5-A7262F9CA36A}" type="parTrans" cxnId="{5B29226C-A0C9-4790-AE70-B5AD93267566}">
      <dgm:prSet/>
      <dgm:spPr/>
      <dgm:t>
        <a:bodyPr/>
        <a:lstStyle/>
        <a:p>
          <a:endParaRPr lang="en-US"/>
        </a:p>
      </dgm:t>
    </dgm:pt>
    <dgm:pt modelId="{F98B1C78-E75A-411D-A1F7-F2C02FA4A049}" type="sibTrans" cxnId="{5B29226C-A0C9-4790-AE70-B5AD93267566}">
      <dgm:prSet/>
      <dgm:spPr/>
      <dgm:t>
        <a:bodyPr/>
        <a:lstStyle/>
        <a:p>
          <a:endParaRPr lang="en-US"/>
        </a:p>
      </dgm:t>
    </dgm:pt>
    <dgm:pt modelId="{A46558AB-4430-4D62-AED5-B4233CBD20C5}">
      <dgm:prSet/>
      <dgm:spPr/>
      <dgm:t>
        <a:bodyPr/>
        <a:lstStyle/>
        <a:p>
          <a:pPr rtl="0"/>
          <a:r>
            <a:rPr lang="sv-FI" dirty="0">
              <a:latin typeface="Rockwell"/>
            </a:rPr>
            <a:t>Barn och vuxna möts på samma nivå i den digitala världen</a:t>
          </a:r>
        </a:p>
      </dgm:t>
    </dgm:pt>
    <dgm:pt modelId="{FC33448E-6F1E-4D90-83D1-3F08A85E4A09}" type="parTrans" cxnId="{88A957AE-B7E9-49F6-B961-30ED48B6E0F1}">
      <dgm:prSet/>
      <dgm:spPr/>
      <dgm:t>
        <a:bodyPr/>
        <a:lstStyle/>
        <a:p>
          <a:endParaRPr lang="en-US"/>
        </a:p>
      </dgm:t>
    </dgm:pt>
    <dgm:pt modelId="{0DEACC1C-7217-4FC9-83F9-1B3695979383}" type="sibTrans" cxnId="{88A957AE-B7E9-49F6-B961-30ED48B6E0F1}">
      <dgm:prSet/>
      <dgm:spPr/>
      <dgm:t>
        <a:bodyPr/>
        <a:lstStyle/>
        <a:p>
          <a:endParaRPr lang="en-US"/>
        </a:p>
      </dgm:t>
    </dgm:pt>
    <dgm:pt modelId="{FCEC212F-822C-4203-9A40-6418B34F4058}">
      <dgm:prSet/>
      <dgm:spPr/>
      <dgm:t>
        <a:bodyPr/>
        <a:lstStyle/>
        <a:p>
          <a:pPr rtl="0"/>
          <a:r>
            <a:rPr lang="sv-FI" dirty="0">
              <a:latin typeface="Rockwell"/>
            </a:rPr>
            <a:t>Nätetikett – eget uppförande på nätet</a:t>
          </a:r>
        </a:p>
      </dgm:t>
    </dgm:pt>
    <dgm:pt modelId="{58156BCE-8528-445C-BFF6-615F33976000}" type="parTrans" cxnId="{CBFDA72C-DDBB-48BB-8108-F9F695FE9867}">
      <dgm:prSet/>
      <dgm:spPr/>
      <dgm:t>
        <a:bodyPr/>
        <a:lstStyle/>
        <a:p>
          <a:endParaRPr lang="en-US"/>
        </a:p>
      </dgm:t>
    </dgm:pt>
    <dgm:pt modelId="{8F15286C-31BB-425D-AF1E-1A6D974528DC}" type="sibTrans" cxnId="{CBFDA72C-DDBB-48BB-8108-F9F695FE9867}">
      <dgm:prSet/>
      <dgm:spPr/>
      <dgm:t>
        <a:bodyPr/>
        <a:lstStyle/>
        <a:p>
          <a:endParaRPr lang="en-US"/>
        </a:p>
      </dgm:t>
    </dgm:pt>
    <dgm:pt modelId="{393949EB-6B59-4269-899A-3C142AB3B155}">
      <dgm:prSet/>
      <dgm:spPr/>
      <dgm:t>
        <a:bodyPr/>
        <a:lstStyle/>
        <a:p>
          <a:pPr rtl="0"/>
          <a:r>
            <a:rPr lang="sv-FI" dirty="0">
              <a:latin typeface="Rockwell"/>
            </a:rPr>
            <a:t>Öppna barnens ögon för mediemångfald: </a:t>
          </a:r>
          <a:r>
            <a:rPr lang="sv-FI" dirty="0"/>
            <a:t>vi gör mer med digitala enheter – inte bara spel</a:t>
          </a:r>
        </a:p>
      </dgm:t>
    </dgm:pt>
    <dgm:pt modelId="{6F534888-537E-4336-9479-31BBDEB4854C}" type="parTrans" cxnId="{9B7BEAEE-5409-40C1-8335-3D89E1325F29}">
      <dgm:prSet/>
      <dgm:spPr/>
      <dgm:t>
        <a:bodyPr/>
        <a:lstStyle/>
        <a:p>
          <a:endParaRPr lang="en-US"/>
        </a:p>
      </dgm:t>
    </dgm:pt>
    <dgm:pt modelId="{E726BE9E-4655-44B8-903A-64EF9E7EADE4}" type="sibTrans" cxnId="{9B7BEAEE-5409-40C1-8335-3D89E1325F29}">
      <dgm:prSet/>
      <dgm:spPr/>
      <dgm:t>
        <a:bodyPr/>
        <a:lstStyle/>
        <a:p>
          <a:endParaRPr lang="en-US"/>
        </a:p>
      </dgm:t>
    </dgm:pt>
    <dgm:pt modelId="{7D0EEDFB-424A-4ED9-AF9F-51A83F3F1147}">
      <dgm:prSet phldr="0"/>
      <dgm:spPr/>
      <dgm:t>
        <a:bodyPr/>
        <a:lstStyle/>
        <a:p>
          <a:endParaRPr lang="sv-FI" dirty="0">
            <a:latin typeface="Rockwell"/>
          </a:endParaRPr>
        </a:p>
      </dgm:t>
    </dgm:pt>
    <dgm:pt modelId="{A46E427A-E125-4C08-857F-D4D33A5460B3}" type="parTrans" cxnId="{24B93FE9-2D8D-40E5-B2EB-5E6F63F5F030}">
      <dgm:prSet/>
      <dgm:spPr/>
    </dgm:pt>
    <dgm:pt modelId="{321CCD79-A471-47CA-A947-E38CC3BC3391}" type="sibTrans" cxnId="{24B93FE9-2D8D-40E5-B2EB-5E6F63F5F030}">
      <dgm:prSet/>
      <dgm:spPr/>
    </dgm:pt>
    <dgm:pt modelId="{219A75E2-E70C-4485-8D25-185406927C96}" type="pres">
      <dgm:prSet presAssocID="{139A1C77-E169-49FB-B9E3-315EFD81BD47}" presName="diagram" presStyleCnt="0">
        <dgm:presLayoutVars>
          <dgm:dir/>
          <dgm:resizeHandles val="exact"/>
        </dgm:presLayoutVars>
      </dgm:prSet>
      <dgm:spPr/>
    </dgm:pt>
    <dgm:pt modelId="{BAC610A6-D62C-42B3-A10F-67F8D66F7196}" type="pres">
      <dgm:prSet presAssocID="{A73DE6B3-0A87-46D8-AD1C-687FDDB61E41}" presName="node" presStyleLbl="node1" presStyleIdx="0" presStyleCnt="6">
        <dgm:presLayoutVars>
          <dgm:bulletEnabled val="1"/>
        </dgm:presLayoutVars>
      </dgm:prSet>
      <dgm:spPr/>
    </dgm:pt>
    <dgm:pt modelId="{6FA9FFEB-A775-42B1-8954-145A036D593A}" type="pres">
      <dgm:prSet presAssocID="{87EDB16E-206A-46F0-B787-C7BEC80163BC}" presName="sibTrans" presStyleCnt="0"/>
      <dgm:spPr/>
    </dgm:pt>
    <dgm:pt modelId="{CF7100E2-E69A-4D84-B2C7-00AC8E782918}" type="pres">
      <dgm:prSet presAssocID="{3183C9F5-61B3-40F6-A31B-41E84761487E}" presName="node" presStyleLbl="node1" presStyleIdx="1" presStyleCnt="6">
        <dgm:presLayoutVars>
          <dgm:bulletEnabled val="1"/>
        </dgm:presLayoutVars>
      </dgm:prSet>
      <dgm:spPr/>
    </dgm:pt>
    <dgm:pt modelId="{F7A05707-088A-4E57-A526-2472F048E9A5}" type="pres">
      <dgm:prSet presAssocID="{F98B1C78-E75A-411D-A1F7-F2C02FA4A049}" presName="sibTrans" presStyleCnt="0"/>
      <dgm:spPr/>
    </dgm:pt>
    <dgm:pt modelId="{0AE7DB34-8E67-409E-9C46-0FB0597C4B7D}" type="pres">
      <dgm:prSet presAssocID="{A46558AB-4430-4D62-AED5-B4233CBD20C5}" presName="node" presStyleLbl="node1" presStyleIdx="2" presStyleCnt="6">
        <dgm:presLayoutVars>
          <dgm:bulletEnabled val="1"/>
        </dgm:presLayoutVars>
      </dgm:prSet>
      <dgm:spPr/>
    </dgm:pt>
    <dgm:pt modelId="{4D53CD97-31A0-4A96-BB3E-E9B265D19D14}" type="pres">
      <dgm:prSet presAssocID="{0DEACC1C-7217-4FC9-83F9-1B3695979383}" presName="sibTrans" presStyleCnt="0"/>
      <dgm:spPr/>
    </dgm:pt>
    <dgm:pt modelId="{99AAE135-4812-479C-A182-F1B8C4FC81CB}" type="pres">
      <dgm:prSet presAssocID="{FCEC212F-822C-4203-9A40-6418B34F4058}" presName="node" presStyleLbl="node1" presStyleIdx="3" presStyleCnt="6">
        <dgm:presLayoutVars>
          <dgm:bulletEnabled val="1"/>
        </dgm:presLayoutVars>
      </dgm:prSet>
      <dgm:spPr/>
    </dgm:pt>
    <dgm:pt modelId="{C3548F51-D11E-4646-9BAE-81B86BD6DE0B}" type="pres">
      <dgm:prSet presAssocID="{8F15286C-31BB-425D-AF1E-1A6D974528DC}" presName="sibTrans" presStyleCnt="0"/>
      <dgm:spPr/>
    </dgm:pt>
    <dgm:pt modelId="{5BF2493F-8DFE-48E2-8EA8-ABF429FC2F76}" type="pres">
      <dgm:prSet presAssocID="{393949EB-6B59-4269-899A-3C142AB3B155}" presName="node" presStyleLbl="node1" presStyleIdx="4" presStyleCnt="6">
        <dgm:presLayoutVars>
          <dgm:bulletEnabled val="1"/>
        </dgm:presLayoutVars>
      </dgm:prSet>
      <dgm:spPr/>
    </dgm:pt>
    <dgm:pt modelId="{AC62B670-3659-433A-94E7-E7871A165838}" type="pres">
      <dgm:prSet presAssocID="{E726BE9E-4655-44B8-903A-64EF9E7EADE4}" presName="sibTrans" presStyleCnt="0"/>
      <dgm:spPr/>
    </dgm:pt>
    <dgm:pt modelId="{34844CFE-1F65-4378-B65C-89B6B314CB6D}" type="pres">
      <dgm:prSet presAssocID="{7D0EEDFB-424A-4ED9-AF9F-51A83F3F1147}" presName="node" presStyleLbl="node1" presStyleIdx="5" presStyleCnt="6">
        <dgm:presLayoutVars>
          <dgm:bulletEnabled val="1"/>
        </dgm:presLayoutVars>
      </dgm:prSet>
      <dgm:spPr/>
    </dgm:pt>
  </dgm:ptLst>
  <dgm:cxnLst>
    <dgm:cxn modelId="{E34A6F22-4A92-4A3F-A5FB-33E6E1783B2B}" type="presOf" srcId="{A73DE6B3-0A87-46D8-AD1C-687FDDB61E41}" destId="{BAC610A6-D62C-42B3-A10F-67F8D66F7196}" srcOrd="0" destOrd="0" presId="urn:microsoft.com/office/officeart/2005/8/layout/default"/>
    <dgm:cxn modelId="{CBFDA72C-DDBB-48BB-8108-F9F695FE9867}" srcId="{139A1C77-E169-49FB-B9E3-315EFD81BD47}" destId="{FCEC212F-822C-4203-9A40-6418B34F4058}" srcOrd="3" destOrd="0" parTransId="{58156BCE-8528-445C-BFF6-615F33976000}" sibTransId="{8F15286C-31BB-425D-AF1E-1A6D974528DC}"/>
    <dgm:cxn modelId="{5B29226C-A0C9-4790-AE70-B5AD93267566}" srcId="{139A1C77-E169-49FB-B9E3-315EFD81BD47}" destId="{3183C9F5-61B3-40F6-A31B-41E84761487E}" srcOrd="1" destOrd="0" parTransId="{04B448BD-1851-4234-81E5-A7262F9CA36A}" sibTransId="{F98B1C78-E75A-411D-A1F7-F2C02FA4A049}"/>
    <dgm:cxn modelId="{6C5EFD8A-5531-415F-A4F4-55DE0541AC89}" type="presOf" srcId="{FCEC212F-822C-4203-9A40-6418B34F4058}" destId="{99AAE135-4812-479C-A182-F1B8C4FC81CB}" srcOrd="0" destOrd="0" presId="urn:microsoft.com/office/officeart/2005/8/layout/default"/>
    <dgm:cxn modelId="{30902397-350F-4193-A498-87073F75DB18}" type="presOf" srcId="{7D0EEDFB-424A-4ED9-AF9F-51A83F3F1147}" destId="{34844CFE-1F65-4378-B65C-89B6B314CB6D}" srcOrd="0" destOrd="0" presId="urn:microsoft.com/office/officeart/2005/8/layout/default"/>
    <dgm:cxn modelId="{88A957AE-B7E9-49F6-B961-30ED48B6E0F1}" srcId="{139A1C77-E169-49FB-B9E3-315EFD81BD47}" destId="{A46558AB-4430-4D62-AED5-B4233CBD20C5}" srcOrd="2" destOrd="0" parTransId="{FC33448E-6F1E-4D90-83D1-3F08A85E4A09}" sibTransId="{0DEACC1C-7217-4FC9-83F9-1B3695979383}"/>
    <dgm:cxn modelId="{F9DFE4B0-DCBF-437A-8EB3-7335E1F3B521}" type="presOf" srcId="{3183C9F5-61B3-40F6-A31B-41E84761487E}" destId="{CF7100E2-E69A-4D84-B2C7-00AC8E782918}" srcOrd="0" destOrd="0" presId="urn:microsoft.com/office/officeart/2005/8/layout/default"/>
    <dgm:cxn modelId="{DF7EFBCB-D51C-45EE-A999-13CD1FD3E300}" srcId="{139A1C77-E169-49FB-B9E3-315EFD81BD47}" destId="{A73DE6B3-0A87-46D8-AD1C-687FDDB61E41}" srcOrd="0" destOrd="0" parTransId="{BCF3C927-BD38-49DE-822B-B93BCAD47187}" sibTransId="{87EDB16E-206A-46F0-B787-C7BEC80163BC}"/>
    <dgm:cxn modelId="{BF6322D2-8229-4C7C-82D8-C06840B45996}" type="presOf" srcId="{139A1C77-E169-49FB-B9E3-315EFD81BD47}" destId="{219A75E2-E70C-4485-8D25-185406927C96}" srcOrd="0" destOrd="0" presId="urn:microsoft.com/office/officeart/2005/8/layout/default"/>
    <dgm:cxn modelId="{5BE493E2-57A3-48E7-A85F-DB130791AC65}" type="presOf" srcId="{A46558AB-4430-4D62-AED5-B4233CBD20C5}" destId="{0AE7DB34-8E67-409E-9C46-0FB0597C4B7D}" srcOrd="0" destOrd="0" presId="urn:microsoft.com/office/officeart/2005/8/layout/default"/>
    <dgm:cxn modelId="{24B93FE9-2D8D-40E5-B2EB-5E6F63F5F030}" srcId="{139A1C77-E169-49FB-B9E3-315EFD81BD47}" destId="{7D0EEDFB-424A-4ED9-AF9F-51A83F3F1147}" srcOrd="5" destOrd="0" parTransId="{A46E427A-E125-4C08-857F-D4D33A5460B3}" sibTransId="{321CCD79-A471-47CA-A947-E38CC3BC3391}"/>
    <dgm:cxn modelId="{9B7BEAEE-5409-40C1-8335-3D89E1325F29}" srcId="{139A1C77-E169-49FB-B9E3-315EFD81BD47}" destId="{393949EB-6B59-4269-899A-3C142AB3B155}" srcOrd="4" destOrd="0" parTransId="{6F534888-537E-4336-9479-31BBDEB4854C}" sibTransId="{E726BE9E-4655-44B8-903A-64EF9E7EADE4}"/>
    <dgm:cxn modelId="{AC76F3FF-8EA2-4455-9764-18A4125AB5CF}" type="presOf" srcId="{393949EB-6B59-4269-899A-3C142AB3B155}" destId="{5BF2493F-8DFE-48E2-8EA8-ABF429FC2F76}" srcOrd="0" destOrd="0" presId="urn:microsoft.com/office/officeart/2005/8/layout/default"/>
    <dgm:cxn modelId="{E3249C76-5966-423D-B85C-D1BDF9881C87}" type="presParOf" srcId="{219A75E2-E70C-4485-8D25-185406927C96}" destId="{BAC610A6-D62C-42B3-A10F-67F8D66F7196}" srcOrd="0" destOrd="0" presId="urn:microsoft.com/office/officeart/2005/8/layout/default"/>
    <dgm:cxn modelId="{369822F4-B5B3-41E0-9036-052988BC25FD}" type="presParOf" srcId="{219A75E2-E70C-4485-8D25-185406927C96}" destId="{6FA9FFEB-A775-42B1-8954-145A036D593A}" srcOrd="1" destOrd="0" presId="urn:microsoft.com/office/officeart/2005/8/layout/default"/>
    <dgm:cxn modelId="{FECB0685-490F-4EC5-BDCB-F08C32BE27F9}" type="presParOf" srcId="{219A75E2-E70C-4485-8D25-185406927C96}" destId="{CF7100E2-E69A-4D84-B2C7-00AC8E782918}" srcOrd="2" destOrd="0" presId="urn:microsoft.com/office/officeart/2005/8/layout/default"/>
    <dgm:cxn modelId="{23582CBD-76FC-408F-AD96-1D8C8EA31691}" type="presParOf" srcId="{219A75E2-E70C-4485-8D25-185406927C96}" destId="{F7A05707-088A-4E57-A526-2472F048E9A5}" srcOrd="3" destOrd="0" presId="urn:microsoft.com/office/officeart/2005/8/layout/default"/>
    <dgm:cxn modelId="{B6D17CE0-7845-4540-B907-0D5F103820EB}" type="presParOf" srcId="{219A75E2-E70C-4485-8D25-185406927C96}" destId="{0AE7DB34-8E67-409E-9C46-0FB0597C4B7D}" srcOrd="4" destOrd="0" presId="urn:microsoft.com/office/officeart/2005/8/layout/default"/>
    <dgm:cxn modelId="{73744914-71BD-4F20-A121-497BFC0A2C3E}" type="presParOf" srcId="{219A75E2-E70C-4485-8D25-185406927C96}" destId="{4D53CD97-31A0-4A96-BB3E-E9B265D19D14}" srcOrd="5" destOrd="0" presId="urn:microsoft.com/office/officeart/2005/8/layout/default"/>
    <dgm:cxn modelId="{62699B86-9694-4F80-A3A9-27DF1022F74C}" type="presParOf" srcId="{219A75E2-E70C-4485-8D25-185406927C96}" destId="{99AAE135-4812-479C-A182-F1B8C4FC81CB}" srcOrd="6" destOrd="0" presId="urn:microsoft.com/office/officeart/2005/8/layout/default"/>
    <dgm:cxn modelId="{FE6A3A8D-F088-47A5-AD8D-AFB92EE73766}" type="presParOf" srcId="{219A75E2-E70C-4485-8D25-185406927C96}" destId="{C3548F51-D11E-4646-9BAE-81B86BD6DE0B}" srcOrd="7" destOrd="0" presId="urn:microsoft.com/office/officeart/2005/8/layout/default"/>
    <dgm:cxn modelId="{208412F0-AA7C-411B-91E7-BFFC5B4F4A9D}" type="presParOf" srcId="{219A75E2-E70C-4485-8D25-185406927C96}" destId="{5BF2493F-8DFE-48E2-8EA8-ABF429FC2F76}" srcOrd="8" destOrd="0" presId="urn:microsoft.com/office/officeart/2005/8/layout/default"/>
    <dgm:cxn modelId="{6CB166E0-D2C3-43C9-B8F2-F2E8F05FF6E2}" type="presParOf" srcId="{219A75E2-E70C-4485-8D25-185406927C96}" destId="{AC62B670-3659-433A-94E7-E7871A165838}" srcOrd="9" destOrd="0" presId="urn:microsoft.com/office/officeart/2005/8/layout/default"/>
    <dgm:cxn modelId="{28659F61-5088-48DE-B86D-8FF590F082D3}" type="presParOf" srcId="{219A75E2-E70C-4485-8D25-185406927C96}" destId="{34844CFE-1F65-4378-B65C-89B6B314CB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A1C77-E169-49FB-B9E3-315EFD81BD47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3DE6B3-0A87-46D8-AD1C-687FDDB61E4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sv-FI" sz="2100" dirty="0"/>
            <a:t>Hur identifierar man om spelet är lämpligt för barnet – tillsammans</a:t>
          </a:r>
          <a:endParaRPr lang="sv-FI" dirty="0"/>
        </a:p>
      </dgm:t>
    </dgm:pt>
    <dgm:pt modelId="{BCF3C927-BD38-49DE-822B-B93BCAD47187}" type="parTrans" cxnId="{DF7EFBCB-D51C-45EE-A999-13CD1FD3E300}">
      <dgm:prSet/>
      <dgm:spPr/>
      <dgm:t>
        <a:bodyPr/>
        <a:lstStyle/>
        <a:p>
          <a:endParaRPr lang="en-US"/>
        </a:p>
      </dgm:t>
    </dgm:pt>
    <dgm:pt modelId="{87EDB16E-206A-46F0-B787-C7BEC80163BC}" type="sibTrans" cxnId="{DF7EFBCB-D51C-45EE-A999-13CD1FD3E300}">
      <dgm:prSet/>
      <dgm:spPr/>
      <dgm:t>
        <a:bodyPr/>
        <a:lstStyle/>
        <a:p>
          <a:endParaRPr lang="en-US"/>
        </a:p>
      </dgm:t>
    </dgm:pt>
    <dgm:pt modelId="{A46558AB-4430-4D62-AED5-B4233CBD20C5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sv-FI" sz="2100" dirty="0"/>
            <a:t>Barnens media; hurdana videon tittar barnen på, och hurdana bilder finns det i programmen?</a:t>
          </a:r>
        </a:p>
      </dgm:t>
    </dgm:pt>
    <dgm:pt modelId="{FC33448E-6F1E-4D90-83D1-3F08A85E4A09}" type="parTrans" cxnId="{88A957AE-B7E9-49F6-B961-30ED48B6E0F1}">
      <dgm:prSet/>
      <dgm:spPr/>
      <dgm:t>
        <a:bodyPr/>
        <a:lstStyle/>
        <a:p>
          <a:endParaRPr lang="en-US"/>
        </a:p>
      </dgm:t>
    </dgm:pt>
    <dgm:pt modelId="{0DEACC1C-7217-4FC9-83F9-1B3695979383}" type="sibTrans" cxnId="{88A957AE-B7E9-49F6-B961-30ED48B6E0F1}">
      <dgm:prSet/>
      <dgm:spPr/>
      <dgm:t>
        <a:bodyPr/>
        <a:lstStyle/>
        <a:p>
          <a:endParaRPr lang="en-US"/>
        </a:p>
      </dgm:t>
    </dgm:pt>
    <dgm:pt modelId="{393949EB-6B59-4269-899A-3C142AB3B155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sv-FI" sz="2100" dirty="0">
              <a:latin typeface="Rockwell"/>
            </a:rPr>
            <a:t>Mobilapparaternas fallgrop; reklam och innehållet i applikationen; till exempel att köpa valuta i spelen</a:t>
          </a:r>
        </a:p>
      </dgm:t>
    </dgm:pt>
    <dgm:pt modelId="{6F534888-537E-4336-9479-31BBDEB4854C}" type="parTrans" cxnId="{9B7BEAEE-5409-40C1-8335-3D89E1325F29}">
      <dgm:prSet/>
      <dgm:spPr/>
      <dgm:t>
        <a:bodyPr/>
        <a:lstStyle/>
        <a:p>
          <a:endParaRPr lang="en-US"/>
        </a:p>
      </dgm:t>
    </dgm:pt>
    <dgm:pt modelId="{E726BE9E-4655-44B8-903A-64EF9E7EADE4}" type="sibTrans" cxnId="{9B7BEAEE-5409-40C1-8335-3D89E1325F29}">
      <dgm:prSet/>
      <dgm:spPr/>
      <dgm:t>
        <a:bodyPr/>
        <a:lstStyle/>
        <a:p>
          <a:endParaRPr lang="en-US"/>
        </a:p>
      </dgm:t>
    </dgm:pt>
    <dgm:pt modelId="{C40D89E1-EEE8-4F7B-A0BA-44CE1BD9001D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sv-FI" sz="2100" dirty="0"/>
            <a:t>Hur underhåller och skyddar man anonymitet på internet?</a:t>
          </a:r>
        </a:p>
      </dgm:t>
    </dgm:pt>
    <dgm:pt modelId="{12BB221D-EBCC-4631-A0D9-1A3181B201A6}" type="parTrans" cxnId="{D46BDF8B-E9B7-4ECC-877B-9913163A2147}">
      <dgm:prSet/>
      <dgm:spPr/>
    </dgm:pt>
    <dgm:pt modelId="{D61BBAD9-7534-47FA-89F9-4837F941A2BD}" type="sibTrans" cxnId="{D46BDF8B-E9B7-4ECC-877B-9913163A2147}">
      <dgm:prSet/>
      <dgm:spPr/>
      <dgm:t>
        <a:bodyPr/>
        <a:lstStyle/>
        <a:p>
          <a:endParaRPr lang="en-US"/>
        </a:p>
      </dgm:t>
    </dgm:pt>
    <dgm:pt modelId="{87BA67C6-FC3F-40D5-A368-52CD9A4E1A1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sv-FI" sz="2100" dirty="0"/>
            <a:t>Diskutera aktivt med barnen om spelens figurer, andra spelare och händelser</a:t>
          </a:r>
          <a:endParaRPr lang="sv-FI" sz="2100" dirty="0">
            <a:solidFill>
              <a:srgbClr val="FFFFFF"/>
            </a:solidFill>
            <a:latin typeface="Rockwell"/>
            <a:ea typeface="+mn-ea"/>
            <a:cs typeface="+mn-cs"/>
          </a:endParaRPr>
        </a:p>
      </dgm:t>
    </dgm:pt>
    <dgm:pt modelId="{BAA586AF-2EC6-47DB-BB88-4980395163E5}" type="parTrans" cxnId="{F0DAA09E-3AFF-485B-BCCC-E681FF2DA352}">
      <dgm:prSet/>
      <dgm:spPr/>
    </dgm:pt>
    <dgm:pt modelId="{74F39C09-9627-49FD-960B-F366F6E5E716}" type="sibTrans" cxnId="{F0DAA09E-3AFF-485B-BCCC-E681FF2DA352}">
      <dgm:prSet/>
      <dgm:spPr/>
      <dgm:t>
        <a:bodyPr/>
        <a:lstStyle/>
        <a:p>
          <a:endParaRPr lang="en-US"/>
        </a:p>
      </dgm:t>
    </dgm:pt>
    <dgm:pt modelId="{F9C01F8D-6E31-4C9A-B50F-0D13416FB597}" type="pres">
      <dgm:prSet presAssocID="{139A1C77-E169-49FB-B9E3-315EFD81BD47}" presName="linear" presStyleCnt="0">
        <dgm:presLayoutVars>
          <dgm:animLvl val="lvl"/>
          <dgm:resizeHandles val="exact"/>
        </dgm:presLayoutVars>
      </dgm:prSet>
      <dgm:spPr/>
    </dgm:pt>
    <dgm:pt modelId="{C12AE75D-628F-423D-9D92-64B4D5417993}" type="pres">
      <dgm:prSet presAssocID="{A73DE6B3-0A87-46D8-AD1C-687FDDB61E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0B270B-1173-4C7B-82C9-016F6F6ADCEF}" type="pres">
      <dgm:prSet presAssocID="{87EDB16E-206A-46F0-B787-C7BEC80163BC}" presName="spacer" presStyleCnt="0"/>
      <dgm:spPr/>
    </dgm:pt>
    <dgm:pt modelId="{447315EA-8667-4C42-A74B-EDB20D61E4CC}" type="pres">
      <dgm:prSet presAssocID="{A46558AB-4430-4D62-AED5-B4233CBD20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8BCB43-DB1D-4FBD-8841-BDB0026E995F}" type="pres">
      <dgm:prSet presAssocID="{0DEACC1C-7217-4FC9-83F9-1B3695979383}" presName="spacer" presStyleCnt="0"/>
      <dgm:spPr/>
    </dgm:pt>
    <dgm:pt modelId="{53122758-95EA-496A-8F55-0CFB78D64D39}" type="pres">
      <dgm:prSet presAssocID="{C40D89E1-EEE8-4F7B-A0BA-44CE1BD900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3F5781-74EE-4751-99BA-0DC760DB8DA1}" type="pres">
      <dgm:prSet presAssocID="{D61BBAD9-7534-47FA-89F9-4837F941A2BD}" presName="spacer" presStyleCnt="0"/>
      <dgm:spPr/>
    </dgm:pt>
    <dgm:pt modelId="{7E0F4F2C-4C80-4485-9203-84CAFF7E36A4}" type="pres">
      <dgm:prSet presAssocID="{393949EB-6B59-4269-899A-3C142AB3B1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8914B9-39A8-497E-A52E-35855364C63C}" type="pres">
      <dgm:prSet presAssocID="{E726BE9E-4655-44B8-903A-64EF9E7EADE4}" presName="spacer" presStyleCnt="0"/>
      <dgm:spPr/>
    </dgm:pt>
    <dgm:pt modelId="{30406D05-3037-4794-B9DD-020EAA54349B}" type="pres">
      <dgm:prSet presAssocID="{87BA67C6-FC3F-40D5-A368-52CD9A4E1A1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8AB454-4907-4EA5-A996-ADC7DB100EE7}" type="presOf" srcId="{139A1C77-E169-49FB-B9E3-315EFD81BD47}" destId="{F9C01F8D-6E31-4C9A-B50F-0D13416FB597}" srcOrd="0" destOrd="0" presId="urn:microsoft.com/office/officeart/2005/8/layout/vList2"/>
    <dgm:cxn modelId="{C2FF6679-ADD9-4F39-A347-9418E4FD8788}" type="presOf" srcId="{393949EB-6B59-4269-899A-3C142AB3B155}" destId="{7E0F4F2C-4C80-4485-9203-84CAFF7E36A4}" srcOrd="0" destOrd="0" presId="urn:microsoft.com/office/officeart/2005/8/layout/vList2"/>
    <dgm:cxn modelId="{1B776D88-0F51-47BD-9679-72A3A74EB887}" type="presOf" srcId="{87BA67C6-FC3F-40D5-A368-52CD9A4E1A16}" destId="{30406D05-3037-4794-B9DD-020EAA54349B}" srcOrd="0" destOrd="0" presId="urn:microsoft.com/office/officeart/2005/8/layout/vList2"/>
    <dgm:cxn modelId="{D46BDF8B-E9B7-4ECC-877B-9913163A2147}" srcId="{139A1C77-E169-49FB-B9E3-315EFD81BD47}" destId="{C40D89E1-EEE8-4F7B-A0BA-44CE1BD9001D}" srcOrd="2" destOrd="0" parTransId="{12BB221D-EBCC-4631-A0D9-1A3181B201A6}" sibTransId="{D61BBAD9-7534-47FA-89F9-4837F941A2BD}"/>
    <dgm:cxn modelId="{F0DAA09E-3AFF-485B-BCCC-E681FF2DA352}" srcId="{139A1C77-E169-49FB-B9E3-315EFD81BD47}" destId="{87BA67C6-FC3F-40D5-A368-52CD9A4E1A16}" srcOrd="4" destOrd="0" parTransId="{BAA586AF-2EC6-47DB-BB88-4980395163E5}" sibTransId="{74F39C09-9627-49FD-960B-F366F6E5E716}"/>
    <dgm:cxn modelId="{88A957AE-B7E9-49F6-B961-30ED48B6E0F1}" srcId="{139A1C77-E169-49FB-B9E3-315EFD81BD47}" destId="{A46558AB-4430-4D62-AED5-B4233CBD20C5}" srcOrd="1" destOrd="0" parTransId="{FC33448E-6F1E-4D90-83D1-3F08A85E4A09}" sibTransId="{0DEACC1C-7217-4FC9-83F9-1B3695979383}"/>
    <dgm:cxn modelId="{2D5DABB3-2814-4E1B-9589-CAB692E4336C}" type="presOf" srcId="{C40D89E1-EEE8-4F7B-A0BA-44CE1BD9001D}" destId="{53122758-95EA-496A-8F55-0CFB78D64D39}" srcOrd="0" destOrd="0" presId="urn:microsoft.com/office/officeart/2005/8/layout/vList2"/>
    <dgm:cxn modelId="{DF7EFBCB-D51C-45EE-A999-13CD1FD3E300}" srcId="{139A1C77-E169-49FB-B9E3-315EFD81BD47}" destId="{A73DE6B3-0A87-46D8-AD1C-687FDDB61E41}" srcOrd="0" destOrd="0" parTransId="{BCF3C927-BD38-49DE-822B-B93BCAD47187}" sibTransId="{87EDB16E-206A-46F0-B787-C7BEC80163BC}"/>
    <dgm:cxn modelId="{07EEBED7-95E5-410A-BD37-5CF6BE74935B}" type="presOf" srcId="{A46558AB-4430-4D62-AED5-B4233CBD20C5}" destId="{447315EA-8667-4C42-A74B-EDB20D61E4CC}" srcOrd="0" destOrd="0" presId="urn:microsoft.com/office/officeart/2005/8/layout/vList2"/>
    <dgm:cxn modelId="{A16D54DC-B219-4B72-B581-E04F245E2BE4}" type="presOf" srcId="{A73DE6B3-0A87-46D8-AD1C-687FDDB61E41}" destId="{C12AE75D-628F-423D-9D92-64B4D5417993}" srcOrd="0" destOrd="0" presId="urn:microsoft.com/office/officeart/2005/8/layout/vList2"/>
    <dgm:cxn modelId="{9B7BEAEE-5409-40C1-8335-3D89E1325F29}" srcId="{139A1C77-E169-49FB-B9E3-315EFD81BD47}" destId="{393949EB-6B59-4269-899A-3C142AB3B155}" srcOrd="3" destOrd="0" parTransId="{6F534888-537E-4336-9479-31BBDEB4854C}" sibTransId="{E726BE9E-4655-44B8-903A-64EF9E7EADE4}"/>
    <dgm:cxn modelId="{82B7E8A0-6A17-433D-A893-1E41D46BFD08}" type="presParOf" srcId="{F9C01F8D-6E31-4C9A-B50F-0D13416FB597}" destId="{C12AE75D-628F-423D-9D92-64B4D5417993}" srcOrd="0" destOrd="0" presId="urn:microsoft.com/office/officeart/2005/8/layout/vList2"/>
    <dgm:cxn modelId="{52C9B494-BA69-454B-90F1-0D4428369550}" type="presParOf" srcId="{F9C01F8D-6E31-4C9A-B50F-0D13416FB597}" destId="{750B270B-1173-4C7B-82C9-016F6F6ADCEF}" srcOrd="1" destOrd="0" presId="urn:microsoft.com/office/officeart/2005/8/layout/vList2"/>
    <dgm:cxn modelId="{F1315B23-2A91-481D-9C36-0D80AF8DE67C}" type="presParOf" srcId="{F9C01F8D-6E31-4C9A-B50F-0D13416FB597}" destId="{447315EA-8667-4C42-A74B-EDB20D61E4CC}" srcOrd="2" destOrd="0" presId="urn:microsoft.com/office/officeart/2005/8/layout/vList2"/>
    <dgm:cxn modelId="{169B481D-2272-4366-9958-3EFAB3BF0925}" type="presParOf" srcId="{F9C01F8D-6E31-4C9A-B50F-0D13416FB597}" destId="{7E8BCB43-DB1D-4FBD-8841-BDB0026E995F}" srcOrd="3" destOrd="0" presId="urn:microsoft.com/office/officeart/2005/8/layout/vList2"/>
    <dgm:cxn modelId="{CD562E36-918B-4465-86C4-EBDE4A619A7C}" type="presParOf" srcId="{F9C01F8D-6E31-4C9A-B50F-0D13416FB597}" destId="{53122758-95EA-496A-8F55-0CFB78D64D39}" srcOrd="4" destOrd="0" presId="urn:microsoft.com/office/officeart/2005/8/layout/vList2"/>
    <dgm:cxn modelId="{3EFFBD57-B3DF-43A8-9FED-DF65D31B4BC1}" type="presParOf" srcId="{F9C01F8D-6E31-4C9A-B50F-0D13416FB597}" destId="{503F5781-74EE-4751-99BA-0DC760DB8DA1}" srcOrd="5" destOrd="0" presId="urn:microsoft.com/office/officeart/2005/8/layout/vList2"/>
    <dgm:cxn modelId="{7FB36C34-E69C-42A3-86B8-458BEB404F45}" type="presParOf" srcId="{F9C01F8D-6E31-4C9A-B50F-0D13416FB597}" destId="{7E0F4F2C-4C80-4485-9203-84CAFF7E36A4}" srcOrd="6" destOrd="0" presId="urn:microsoft.com/office/officeart/2005/8/layout/vList2"/>
    <dgm:cxn modelId="{C68F51BC-EC8A-4DA9-990B-4ADC4C2E3117}" type="presParOf" srcId="{F9C01F8D-6E31-4C9A-B50F-0D13416FB597}" destId="{AA8914B9-39A8-497E-A52E-35855364C63C}" srcOrd="7" destOrd="0" presId="urn:microsoft.com/office/officeart/2005/8/layout/vList2"/>
    <dgm:cxn modelId="{07614D0E-2898-4158-9822-FF86D3D9D42F}" type="presParOf" srcId="{F9C01F8D-6E31-4C9A-B50F-0D13416FB597}" destId="{30406D05-3037-4794-B9DD-020EAA5434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3D41A7-D4BE-4D53-81A8-A44289496E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FA739-4150-4612-961C-4FB2ED62B2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  <a:latin typeface="Calibri Light" panose="020F030202020403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senni.ojaniemi@loviisa.fi</a:t>
          </a: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 </a:t>
          </a:r>
          <a:br>
            <a:rPr lang="en-US" b="1" dirty="0">
              <a:solidFill>
                <a:schemeClr val="tx1"/>
              </a:solidFill>
              <a:latin typeface="Calibri Light" panose="020F0302020204030204"/>
            </a:rPr>
          </a:br>
          <a:r>
            <a:rPr lang="en-US" b="0" dirty="0">
              <a:solidFill>
                <a:schemeClr val="tx1"/>
              </a:solidFill>
              <a:latin typeface="Calibri Light" panose="020F0302020204030204"/>
            </a:rPr>
            <a:t>tel. 0406329298</a:t>
          </a:r>
          <a:endParaRPr lang="en-US" b="0" dirty="0">
            <a:solidFill>
              <a:schemeClr val="tx1"/>
            </a:solidFill>
          </a:endParaRPr>
        </a:p>
      </dgm:t>
    </dgm:pt>
    <dgm:pt modelId="{2E2098B3-DB6C-42D9-A9E2-EADFD4E8D819}" type="parTrans" cxnId="{CC9860F9-AF2C-4F28-BB20-CCBC37B38E82}">
      <dgm:prSet/>
      <dgm:spPr/>
      <dgm:t>
        <a:bodyPr/>
        <a:lstStyle/>
        <a:p>
          <a:endParaRPr lang="en-US"/>
        </a:p>
      </dgm:t>
    </dgm:pt>
    <dgm:pt modelId="{DF755120-D287-4445-9D88-932940B37003}" type="sibTrans" cxnId="{CC9860F9-AF2C-4F28-BB20-CCBC37B38E82}">
      <dgm:prSet/>
      <dgm:spPr/>
      <dgm:t>
        <a:bodyPr/>
        <a:lstStyle/>
        <a:p>
          <a:endParaRPr lang="en-US"/>
        </a:p>
      </dgm:t>
    </dgm:pt>
    <dgm:pt modelId="{CF463779-892D-4C23-A9B1-72F1425E477E}" type="pres">
      <dgm:prSet presAssocID="{BA3D41A7-D4BE-4D53-81A8-A44289496E43}" presName="root" presStyleCnt="0">
        <dgm:presLayoutVars>
          <dgm:dir/>
          <dgm:resizeHandles val="exact"/>
        </dgm:presLayoutVars>
      </dgm:prSet>
      <dgm:spPr/>
    </dgm:pt>
    <dgm:pt modelId="{802C0F2E-AF64-4995-8E29-C75C84167C37}" type="pres">
      <dgm:prSet presAssocID="{37AFA739-4150-4612-961C-4FB2ED62B289}" presName="compNode" presStyleCnt="0"/>
      <dgm:spPr/>
    </dgm:pt>
    <dgm:pt modelId="{65CE512A-88AB-42A0-A7AA-BFBE61EF0C55}" type="pres">
      <dgm:prSet presAssocID="{37AFA739-4150-4612-961C-4FB2ED62B289}" presName="bgRect" presStyleLbl="bgShp" presStyleIdx="0" presStyleCnt="1" custLinFactY="-26807" custLinFactNeighborX="0" custLinFactNeighborY="-100000"/>
      <dgm:spPr/>
    </dgm:pt>
    <dgm:pt modelId="{96C10A6D-EEA0-49B5-8200-0879870E2C1B}" type="pres">
      <dgm:prSet presAssocID="{37AFA739-4150-4612-961C-4FB2ED62B289}" presName="iconRect" presStyleLbl="node1" presStyleIdx="0" presStyleCnt="1" custLinFactY="-100000" custLinFactNeighborX="1637" custLinFactNeighborY="-13055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rjekuori"/>
        </a:ext>
      </dgm:extLst>
    </dgm:pt>
    <dgm:pt modelId="{D0949FE4-4291-4313-80DA-89FF3FFAAEDC}" type="pres">
      <dgm:prSet presAssocID="{37AFA739-4150-4612-961C-4FB2ED62B289}" presName="spaceRect" presStyleCnt="0"/>
      <dgm:spPr/>
    </dgm:pt>
    <dgm:pt modelId="{DC7FA9E9-4769-4952-9577-AB9F159BCB6C}" type="pres">
      <dgm:prSet presAssocID="{37AFA739-4150-4612-961C-4FB2ED62B289}" presName="parTx" presStyleLbl="revTx" presStyleIdx="0" presStyleCnt="1" custLinFactY="-26807" custLinFactNeighborX="181" custLinFactNeighborY="-100000">
        <dgm:presLayoutVars>
          <dgm:chMax val="0"/>
          <dgm:chPref val="0"/>
        </dgm:presLayoutVars>
      </dgm:prSet>
      <dgm:spPr/>
    </dgm:pt>
  </dgm:ptLst>
  <dgm:cxnLst>
    <dgm:cxn modelId="{9D3F4B31-5239-4E8E-9CF5-68A789A31E90}" type="presOf" srcId="{BA3D41A7-D4BE-4D53-81A8-A44289496E43}" destId="{CF463779-892D-4C23-A9B1-72F1425E477E}" srcOrd="0" destOrd="0" presId="urn:microsoft.com/office/officeart/2018/2/layout/IconVerticalSolidList"/>
    <dgm:cxn modelId="{802FE0F4-D77A-4455-BCE6-3E40BD3E1399}" type="presOf" srcId="{37AFA739-4150-4612-961C-4FB2ED62B289}" destId="{DC7FA9E9-4769-4952-9577-AB9F159BCB6C}" srcOrd="0" destOrd="0" presId="urn:microsoft.com/office/officeart/2018/2/layout/IconVerticalSolidList"/>
    <dgm:cxn modelId="{CC9860F9-AF2C-4F28-BB20-CCBC37B38E82}" srcId="{BA3D41A7-D4BE-4D53-81A8-A44289496E43}" destId="{37AFA739-4150-4612-961C-4FB2ED62B289}" srcOrd="0" destOrd="0" parTransId="{2E2098B3-DB6C-42D9-A9E2-EADFD4E8D819}" sibTransId="{DF755120-D287-4445-9D88-932940B37003}"/>
    <dgm:cxn modelId="{0598248C-354E-45B3-ABAD-603866D3F2E6}" type="presParOf" srcId="{CF463779-892D-4C23-A9B1-72F1425E477E}" destId="{802C0F2E-AF64-4995-8E29-C75C84167C37}" srcOrd="0" destOrd="0" presId="urn:microsoft.com/office/officeart/2018/2/layout/IconVerticalSolidList"/>
    <dgm:cxn modelId="{C96C9ECA-87CA-4E18-9276-C88FE29406D3}" type="presParOf" srcId="{802C0F2E-AF64-4995-8E29-C75C84167C37}" destId="{65CE512A-88AB-42A0-A7AA-BFBE61EF0C55}" srcOrd="0" destOrd="0" presId="urn:microsoft.com/office/officeart/2018/2/layout/IconVerticalSolidList"/>
    <dgm:cxn modelId="{0D9B6298-85C9-4D28-A8FE-297D69B7D6B6}" type="presParOf" srcId="{802C0F2E-AF64-4995-8E29-C75C84167C37}" destId="{96C10A6D-EEA0-49B5-8200-0879870E2C1B}" srcOrd="1" destOrd="0" presId="urn:microsoft.com/office/officeart/2018/2/layout/IconVerticalSolidList"/>
    <dgm:cxn modelId="{4ED0158E-96F2-4B18-8E47-6FC5007CE982}" type="presParOf" srcId="{802C0F2E-AF64-4995-8E29-C75C84167C37}" destId="{D0949FE4-4291-4313-80DA-89FF3FFAAEDC}" srcOrd="2" destOrd="0" presId="urn:microsoft.com/office/officeart/2018/2/layout/IconVerticalSolidList"/>
    <dgm:cxn modelId="{72D8DB45-9D82-45C1-A4FC-6B6DC2C42AAD}" type="presParOf" srcId="{802C0F2E-AF64-4995-8E29-C75C84167C37}" destId="{DC7FA9E9-4769-4952-9577-AB9F159BCB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590DF-91BB-436A-901A-D19A8D212EEF}">
      <dsp:nvSpPr>
        <dsp:cNvPr id="0" name=""/>
        <dsp:cNvSpPr/>
      </dsp:nvSpPr>
      <dsp:spPr>
        <a:xfrm>
          <a:off x="0" y="0"/>
          <a:ext cx="4079106" cy="120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300" kern="1200" dirty="0"/>
            <a:t>Digital lagring och delning av information: kommunikation med vårdnadshavare, ljudböcker och undervisningsappar </a:t>
          </a:r>
          <a:r>
            <a:rPr lang="sv-FI" sz="1300" b="0" kern="1200" dirty="0"/>
            <a:t>förutsätter användning av digital utrustning</a:t>
          </a:r>
        </a:p>
      </dsp:txBody>
      <dsp:txXfrm>
        <a:off x="35382" y="35382"/>
        <a:ext cx="2673461" cy="1137272"/>
      </dsp:txXfrm>
    </dsp:sp>
    <dsp:sp modelId="{546DC738-53A9-42DA-A3C3-F7C28191DAE1}">
      <dsp:nvSpPr>
        <dsp:cNvPr id="0" name=""/>
        <dsp:cNvSpPr/>
      </dsp:nvSpPr>
      <dsp:spPr>
        <a:xfrm>
          <a:off x="341625" y="1427679"/>
          <a:ext cx="4079106" cy="120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300" b="0" kern="1200" dirty="0"/>
            <a:t>Teknologi och digitalisering har blivit en pedagogisk del av lärandet och ett verktyg för undervisning.</a:t>
          </a:r>
        </a:p>
      </dsp:txBody>
      <dsp:txXfrm>
        <a:off x="377007" y="1463061"/>
        <a:ext cx="2881493" cy="1137272"/>
      </dsp:txXfrm>
    </dsp:sp>
    <dsp:sp modelId="{37AF38AB-744F-47C2-9583-B267A76D2EAE}">
      <dsp:nvSpPr>
        <dsp:cNvPr id="0" name=""/>
        <dsp:cNvSpPr/>
      </dsp:nvSpPr>
      <dsp:spPr>
        <a:xfrm>
          <a:off x="678151" y="2855359"/>
          <a:ext cx="4079106" cy="120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300" kern="1200" dirty="0"/>
            <a:t>Förändrade läroplaner som styr småbarnspedagogiken förutsätter att barnen bekantar sig med digitalisering och utrustning.</a:t>
          </a:r>
          <a:endParaRPr lang="sv-FI" sz="1300" kern="1200" dirty="0">
            <a:latin typeface="Calibri"/>
            <a:ea typeface="Calibri"/>
            <a:cs typeface="Calibri"/>
          </a:endParaRPr>
        </a:p>
      </dsp:txBody>
      <dsp:txXfrm>
        <a:off x="713533" y="2890741"/>
        <a:ext cx="2886592" cy="1137272"/>
      </dsp:txXfrm>
    </dsp:sp>
    <dsp:sp modelId="{B4AE646E-FEFF-48DE-B7D6-B0F876C203A1}">
      <dsp:nvSpPr>
        <dsp:cNvPr id="0" name=""/>
        <dsp:cNvSpPr/>
      </dsp:nvSpPr>
      <dsp:spPr>
        <a:xfrm>
          <a:off x="1019776" y="4283039"/>
          <a:ext cx="4079106" cy="1208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300" kern="1200" dirty="0"/>
            <a:t>En grund för skolgång och arbetsliv: Inom småbarnspedagogiken byggs en stabil grund för att klara sig i den digitala världen.</a:t>
          </a:r>
          <a:endParaRPr lang="sv-FI" sz="1300" kern="1200" dirty="0">
            <a:latin typeface="Calibri"/>
            <a:ea typeface="Calibri"/>
            <a:cs typeface="Calibri"/>
          </a:endParaRPr>
        </a:p>
      </dsp:txBody>
      <dsp:txXfrm>
        <a:off x="1055158" y="4318421"/>
        <a:ext cx="2881493" cy="1137272"/>
      </dsp:txXfrm>
    </dsp:sp>
    <dsp:sp modelId="{AE7941F5-B944-46C4-8844-70D6B98FDB46}">
      <dsp:nvSpPr>
        <dsp:cNvPr id="0" name=""/>
        <dsp:cNvSpPr/>
      </dsp:nvSpPr>
      <dsp:spPr>
        <a:xfrm>
          <a:off x="3293882" y="925246"/>
          <a:ext cx="785223" cy="7852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70557" y="925246"/>
        <a:ext cx="431873" cy="590880"/>
      </dsp:txXfrm>
    </dsp:sp>
    <dsp:sp modelId="{621F10F9-07A1-4428-B13E-41C49A501CCD}">
      <dsp:nvSpPr>
        <dsp:cNvPr id="0" name=""/>
        <dsp:cNvSpPr/>
      </dsp:nvSpPr>
      <dsp:spPr>
        <a:xfrm>
          <a:off x="3635507" y="2352926"/>
          <a:ext cx="785223" cy="7852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12182" y="2352926"/>
        <a:ext cx="431873" cy="590880"/>
      </dsp:txXfrm>
    </dsp:sp>
    <dsp:sp modelId="{1867A1A4-475B-4676-8CE4-3DF3CE70D892}">
      <dsp:nvSpPr>
        <dsp:cNvPr id="0" name=""/>
        <dsp:cNvSpPr/>
      </dsp:nvSpPr>
      <dsp:spPr>
        <a:xfrm>
          <a:off x="3972033" y="3780605"/>
          <a:ext cx="785223" cy="7852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148708" y="3780605"/>
        <a:ext cx="431873" cy="59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EE0F0-FE8D-41C5-85E0-92D968ED0983}">
      <dsp:nvSpPr>
        <dsp:cNvPr id="0" name=""/>
        <dsp:cNvSpPr/>
      </dsp:nvSpPr>
      <dsp:spPr>
        <a:xfrm>
          <a:off x="0" y="96166"/>
          <a:ext cx="10576558" cy="791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kern="1200" dirty="0">
              <a:solidFill>
                <a:srgbClr val="FFFFFF"/>
              </a:solidFill>
              <a:latin typeface="Rockwell"/>
              <a:ea typeface="+mn-ea"/>
              <a:cs typeface="+mn-cs"/>
            </a:rPr>
            <a:t>Staten kräver att övning i digitala färdigheter påbörjas redan i småbarnspedagogisk ålder.</a:t>
          </a:r>
        </a:p>
      </dsp:txBody>
      <dsp:txXfrm>
        <a:off x="38643" y="134809"/>
        <a:ext cx="10499272" cy="714310"/>
      </dsp:txXfrm>
    </dsp:sp>
    <dsp:sp modelId="{56C2BBE6-6AE7-4F59-9BC6-D7AF45DCA5EF}">
      <dsp:nvSpPr>
        <dsp:cNvPr id="0" name=""/>
        <dsp:cNvSpPr/>
      </dsp:nvSpPr>
      <dsp:spPr>
        <a:xfrm>
          <a:off x="0" y="942482"/>
          <a:ext cx="10576558" cy="791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b="0" kern="1200" dirty="0"/>
            <a:t>Barnen övar goda beteenden och handlingssätt</a:t>
          </a:r>
          <a:r>
            <a:rPr lang="sv-FI" sz="1900" kern="12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 i samband med användning av digitala enheter.</a:t>
          </a:r>
        </a:p>
      </dsp:txBody>
      <dsp:txXfrm>
        <a:off x="38643" y="981125"/>
        <a:ext cx="10499272" cy="714310"/>
      </dsp:txXfrm>
    </dsp:sp>
    <dsp:sp modelId="{C201A222-97F8-471D-B1F3-43C551351F0C}">
      <dsp:nvSpPr>
        <dsp:cNvPr id="0" name=""/>
        <dsp:cNvSpPr/>
      </dsp:nvSpPr>
      <dsp:spPr>
        <a:xfrm>
          <a:off x="0" y="1788799"/>
          <a:ext cx="10576558" cy="791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kern="12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 Barnen bekantar sig med hur digitalt innehåll skapas och redigeras: </a:t>
          </a:r>
          <a:r>
            <a:rPr lang="sv-FI" sz="1900" kern="1200" dirty="0"/>
            <a:t>Allt som syns på skärmen är inte alltid sant</a:t>
          </a:r>
        </a:p>
      </dsp:txBody>
      <dsp:txXfrm>
        <a:off x="38643" y="1827442"/>
        <a:ext cx="10499272" cy="714310"/>
      </dsp:txXfrm>
    </dsp:sp>
    <dsp:sp modelId="{2728D6F0-09AB-4D9F-8FDA-C7582F71F2A8}">
      <dsp:nvSpPr>
        <dsp:cNvPr id="0" name=""/>
        <dsp:cNvSpPr/>
      </dsp:nvSpPr>
      <dsp:spPr>
        <a:xfrm>
          <a:off x="0" y="2635115"/>
          <a:ext cx="10576558" cy="791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kern="1200" dirty="0"/>
            <a:t>Barnet agerar som observatör och utforskare inom småbarnspedagogiken</a:t>
          </a:r>
        </a:p>
      </dsp:txBody>
      <dsp:txXfrm>
        <a:off x="38643" y="2673758"/>
        <a:ext cx="10499272" cy="714310"/>
      </dsp:txXfrm>
    </dsp:sp>
    <dsp:sp modelId="{EEC178B0-6D50-45B0-A171-6E794FFEAEFC}">
      <dsp:nvSpPr>
        <dsp:cNvPr id="0" name=""/>
        <dsp:cNvSpPr/>
      </dsp:nvSpPr>
      <dsp:spPr>
        <a:xfrm>
          <a:off x="0" y="3481432"/>
          <a:ext cx="10576558" cy="791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900" kern="1200" dirty="0">
              <a:solidFill>
                <a:srgbClr val="FFFFFF"/>
              </a:solidFill>
              <a:latin typeface="Rockwell" panose="02060603020205020403"/>
              <a:ea typeface="+mn-ea"/>
              <a:cs typeface="+mn-cs"/>
            </a:rPr>
            <a:t>Vi bygger en grund för framtiden: </a:t>
          </a:r>
          <a:r>
            <a:rPr lang="sv-FI" sz="1900" b="0" kern="1200" dirty="0"/>
            <a:t>Den digitala världen behöver inte vara som Vilda Västern</a:t>
          </a:r>
        </a:p>
      </dsp:txBody>
      <dsp:txXfrm>
        <a:off x="38643" y="3520075"/>
        <a:ext cx="10499272" cy="714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E5F12-279C-4FE8-A5F4-CEDF09A1E835}">
      <dsp:nvSpPr>
        <dsp:cNvPr id="0" name=""/>
        <dsp:cNvSpPr/>
      </dsp:nvSpPr>
      <dsp:spPr>
        <a:xfrm>
          <a:off x="595" y="653587"/>
          <a:ext cx="2320634" cy="1392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kern="1200" dirty="0">
              <a:latin typeface="Rockwell"/>
            </a:rPr>
            <a:t>Vardagsutforskning: Barnet uppmärksammar personalens användning av digital utrustning</a:t>
          </a:r>
          <a:endParaRPr lang="sv-FI" sz="1500" kern="1200" dirty="0">
            <a:latin typeface="Rockwell" panose="02060603020205020403"/>
            <a:ea typeface="+mn-ea"/>
            <a:cs typeface="+mn-cs"/>
          </a:endParaRPr>
        </a:p>
      </dsp:txBody>
      <dsp:txXfrm>
        <a:off x="595" y="653587"/>
        <a:ext cx="2320634" cy="1392380"/>
      </dsp:txXfrm>
    </dsp:sp>
    <dsp:sp modelId="{CD7AE7D0-41BB-4566-8D6B-DE649652FF89}">
      <dsp:nvSpPr>
        <dsp:cNvPr id="0" name=""/>
        <dsp:cNvSpPr/>
      </dsp:nvSpPr>
      <dsp:spPr>
        <a:xfrm>
          <a:off x="2553292" y="653587"/>
          <a:ext cx="2320634" cy="1392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b="0" kern="1200" dirty="0"/>
            <a:t>Digitala aktiviteter</a:t>
          </a:r>
          <a:r>
            <a:rPr lang="sv-FI" sz="1500" kern="1200" dirty="0">
              <a:latin typeface="Rockwell"/>
            </a:rPr>
            <a:t>: Lekfull och utforskande introduktion till digitala enheter och innehåll</a:t>
          </a:r>
          <a:endParaRPr lang="sv-FI" sz="1500" kern="1200" dirty="0">
            <a:latin typeface="Rockwell"/>
            <a:ea typeface="+mn-ea"/>
            <a:cs typeface="+mn-cs"/>
          </a:endParaRPr>
        </a:p>
      </dsp:txBody>
      <dsp:txXfrm>
        <a:off x="2553292" y="653587"/>
        <a:ext cx="2320634" cy="1392380"/>
      </dsp:txXfrm>
    </dsp:sp>
    <dsp:sp modelId="{C7A50D18-822D-48E6-9EFB-5432B31E3647}">
      <dsp:nvSpPr>
        <dsp:cNvPr id="0" name=""/>
        <dsp:cNvSpPr/>
      </dsp:nvSpPr>
      <dsp:spPr>
        <a:xfrm>
          <a:off x="1276943" y="2278031"/>
          <a:ext cx="2320634" cy="13923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500" b="0" kern="1200" dirty="0"/>
            <a:t>Digipass – en checklista över färdigheter</a:t>
          </a:r>
          <a:r>
            <a:rPr lang="sv-FI" sz="1500" kern="1200" dirty="0"/>
            <a:t> som har övats eller fortfarande behöver övas under verksamhetsperioden</a:t>
          </a:r>
          <a:endParaRPr lang="sv-FI" sz="1500" b="1" kern="1200" dirty="0"/>
        </a:p>
      </dsp:txBody>
      <dsp:txXfrm>
        <a:off x="1276943" y="2278031"/>
        <a:ext cx="2320634" cy="1392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610A6-D62C-42B3-A10F-67F8D66F7196}">
      <dsp:nvSpPr>
        <dsp:cNvPr id="0" name=""/>
        <dsp:cNvSpPr/>
      </dsp:nvSpPr>
      <dsp:spPr>
        <a:xfrm>
          <a:off x="156995" y="3150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100" kern="1200" dirty="0"/>
            <a:t>Stöd för matematiskt och programmeringsmässigt tänkande</a:t>
          </a:r>
        </a:p>
      </dsp:txBody>
      <dsp:txXfrm>
        <a:off x="156995" y="3150"/>
        <a:ext cx="3207052" cy="1924231"/>
      </dsp:txXfrm>
    </dsp:sp>
    <dsp:sp modelId="{CF7100E2-E69A-4D84-B2C7-00AC8E782918}">
      <dsp:nvSpPr>
        <dsp:cNvPr id="0" name=""/>
        <dsp:cNvSpPr/>
      </dsp:nvSpPr>
      <dsp:spPr>
        <a:xfrm>
          <a:off x="3684752" y="3150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100" kern="1200" dirty="0">
              <a:latin typeface="Rockwell"/>
            </a:rPr>
            <a:t>Underlättande av kontrollen över skärmtid</a:t>
          </a:r>
        </a:p>
      </dsp:txBody>
      <dsp:txXfrm>
        <a:off x="3684752" y="3150"/>
        <a:ext cx="3207052" cy="1924231"/>
      </dsp:txXfrm>
    </dsp:sp>
    <dsp:sp modelId="{0AE7DB34-8E67-409E-9C46-0FB0597C4B7D}">
      <dsp:nvSpPr>
        <dsp:cNvPr id="0" name=""/>
        <dsp:cNvSpPr/>
      </dsp:nvSpPr>
      <dsp:spPr>
        <a:xfrm>
          <a:off x="7212510" y="3150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100" kern="1200" dirty="0">
              <a:latin typeface="Rockwell"/>
            </a:rPr>
            <a:t>Barn och vuxna möts på samma nivå i den digitala världen</a:t>
          </a:r>
        </a:p>
      </dsp:txBody>
      <dsp:txXfrm>
        <a:off x="7212510" y="3150"/>
        <a:ext cx="3207052" cy="1924231"/>
      </dsp:txXfrm>
    </dsp:sp>
    <dsp:sp modelId="{99AAE135-4812-479C-A182-F1B8C4FC81CB}">
      <dsp:nvSpPr>
        <dsp:cNvPr id="0" name=""/>
        <dsp:cNvSpPr/>
      </dsp:nvSpPr>
      <dsp:spPr>
        <a:xfrm>
          <a:off x="156995" y="2248086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100" kern="1200" dirty="0">
              <a:latin typeface="Rockwell"/>
            </a:rPr>
            <a:t>Nätetikett – eget uppförande på nätet</a:t>
          </a:r>
        </a:p>
      </dsp:txBody>
      <dsp:txXfrm>
        <a:off x="156995" y="2248086"/>
        <a:ext cx="3207052" cy="1924231"/>
      </dsp:txXfrm>
    </dsp:sp>
    <dsp:sp modelId="{5BF2493F-8DFE-48E2-8EA8-ABF429FC2F76}">
      <dsp:nvSpPr>
        <dsp:cNvPr id="0" name=""/>
        <dsp:cNvSpPr/>
      </dsp:nvSpPr>
      <dsp:spPr>
        <a:xfrm>
          <a:off x="3684752" y="2248086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2100" kern="1200" dirty="0">
              <a:latin typeface="Rockwell"/>
            </a:rPr>
            <a:t>Öppna barnens ögon för mediemångfald: </a:t>
          </a:r>
          <a:r>
            <a:rPr lang="sv-FI" sz="2100" kern="1200" dirty="0"/>
            <a:t>vi gör mer med digitala enheter – inte bara spel</a:t>
          </a:r>
        </a:p>
      </dsp:txBody>
      <dsp:txXfrm>
        <a:off x="3684752" y="2248086"/>
        <a:ext cx="3207052" cy="1924231"/>
      </dsp:txXfrm>
    </dsp:sp>
    <dsp:sp modelId="{34844CFE-1F65-4378-B65C-89B6B314CB6D}">
      <dsp:nvSpPr>
        <dsp:cNvPr id="0" name=""/>
        <dsp:cNvSpPr/>
      </dsp:nvSpPr>
      <dsp:spPr>
        <a:xfrm>
          <a:off x="7212510" y="2248086"/>
          <a:ext cx="3207052" cy="1924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2100" kern="1200" dirty="0">
            <a:latin typeface="Rockwell"/>
          </a:endParaRPr>
        </a:p>
      </dsp:txBody>
      <dsp:txXfrm>
        <a:off x="7212510" y="2248086"/>
        <a:ext cx="3207052" cy="1924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E75D-628F-423D-9D92-64B4D5417993}">
      <dsp:nvSpPr>
        <dsp:cNvPr id="0" name=""/>
        <dsp:cNvSpPr/>
      </dsp:nvSpPr>
      <dsp:spPr>
        <a:xfrm>
          <a:off x="0" y="766980"/>
          <a:ext cx="11435264" cy="421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8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Hur identifierar man om spelet är lämpligt för barnet – tillsammans</a:t>
          </a:r>
        </a:p>
      </dsp:txBody>
      <dsp:txXfrm>
        <a:off x="20561" y="787541"/>
        <a:ext cx="11394142" cy="380078"/>
      </dsp:txXfrm>
    </dsp:sp>
    <dsp:sp modelId="{447315EA-8667-4C42-A74B-EDB20D61E4CC}">
      <dsp:nvSpPr>
        <dsp:cNvPr id="0" name=""/>
        <dsp:cNvSpPr/>
      </dsp:nvSpPr>
      <dsp:spPr>
        <a:xfrm>
          <a:off x="0" y="1240020"/>
          <a:ext cx="11435264" cy="421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02350"/>
                <a:satOff val="-2660"/>
                <a:lumOff val="69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80000"/>
                <a:hueOff val="102350"/>
                <a:satOff val="-2660"/>
                <a:lumOff val="692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80000"/>
                <a:hueOff val="102350"/>
                <a:satOff val="-2660"/>
                <a:lumOff val="692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Barnens media; hurdana videon tittar barnen på, och hurdana bilder finns det i programmen?</a:t>
          </a:r>
        </a:p>
      </dsp:txBody>
      <dsp:txXfrm>
        <a:off x="20561" y="1260581"/>
        <a:ext cx="11394142" cy="380078"/>
      </dsp:txXfrm>
    </dsp:sp>
    <dsp:sp modelId="{53122758-95EA-496A-8F55-0CFB78D64D39}">
      <dsp:nvSpPr>
        <dsp:cNvPr id="0" name=""/>
        <dsp:cNvSpPr/>
      </dsp:nvSpPr>
      <dsp:spPr>
        <a:xfrm>
          <a:off x="0" y="1713060"/>
          <a:ext cx="11435264" cy="421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04701"/>
                <a:satOff val="-5321"/>
                <a:lumOff val="1385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80000"/>
                <a:hueOff val="204701"/>
                <a:satOff val="-5321"/>
                <a:lumOff val="1385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80000"/>
                <a:hueOff val="204701"/>
                <a:satOff val="-5321"/>
                <a:lumOff val="1385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Hur underhåller och skyddar man anonymitet på internet?</a:t>
          </a:r>
        </a:p>
      </dsp:txBody>
      <dsp:txXfrm>
        <a:off x="20561" y="1733621"/>
        <a:ext cx="11394142" cy="380078"/>
      </dsp:txXfrm>
    </dsp:sp>
    <dsp:sp modelId="{7E0F4F2C-4C80-4485-9203-84CAFF7E36A4}">
      <dsp:nvSpPr>
        <dsp:cNvPr id="0" name=""/>
        <dsp:cNvSpPr/>
      </dsp:nvSpPr>
      <dsp:spPr>
        <a:xfrm>
          <a:off x="0" y="2186100"/>
          <a:ext cx="11435264" cy="421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07051"/>
                <a:satOff val="-7981"/>
                <a:lumOff val="2077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80000"/>
                <a:hueOff val="307051"/>
                <a:satOff val="-7981"/>
                <a:lumOff val="2077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80000"/>
                <a:hueOff val="307051"/>
                <a:satOff val="-7981"/>
                <a:lumOff val="2077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>
              <a:latin typeface="Rockwell"/>
            </a:rPr>
            <a:t>Mobilapparaternas fallgrop; reklam och innehållet i applikationen; till exempel att köpa valuta i spelen</a:t>
          </a:r>
        </a:p>
      </dsp:txBody>
      <dsp:txXfrm>
        <a:off x="20561" y="2206661"/>
        <a:ext cx="11394142" cy="380078"/>
      </dsp:txXfrm>
    </dsp:sp>
    <dsp:sp modelId="{30406D05-3037-4794-B9DD-020EAA54349B}">
      <dsp:nvSpPr>
        <dsp:cNvPr id="0" name=""/>
        <dsp:cNvSpPr/>
      </dsp:nvSpPr>
      <dsp:spPr>
        <a:xfrm>
          <a:off x="0" y="2659140"/>
          <a:ext cx="11435264" cy="4212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09402"/>
                <a:satOff val="-10642"/>
                <a:lumOff val="2770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shade val="80000"/>
                <a:hueOff val="409402"/>
                <a:satOff val="-10642"/>
                <a:lumOff val="2770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shade val="80000"/>
                <a:hueOff val="409402"/>
                <a:satOff val="-10642"/>
                <a:lumOff val="2770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Diskutera aktivt med barnen om spelens figurer, andra spelare och händelser</a:t>
          </a:r>
          <a:endParaRPr lang="sv-FI" sz="1800" kern="1200" dirty="0">
            <a:solidFill>
              <a:srgbClr val="FFFFFF"/>
            </a:solidFill>
            <a:latin typeface="Rockwell"/>
            <a:ea typeface="+mn-ea"/>
            <a:cs typeface="+mn-cs"/>
          </a:endParaRPr>
        </a:p>
      </dsp:txBody>
      <dsp:txXfrm>
        <a:off x="20561" y="2679701"/>
        <a:ext cx="11394142" cy="380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512A-88AB-42A0-A7AA-BFBE61EF0C55}">
      <dsp:nvSpPr>
        <dsp:cNvPr id="0" name=""/>
        <dsp:cNvSpPr/>
      </dsp:nvSpPr>
      <dsp:spPr>
        <a:xfrm>
          <a:off x="0" y="0"/>
          <a:ext cx="6527096" cy="12920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10A6D-EEA0-49B5-8200-0879870E2C1B}">
      <dsp:nvSpPr>
        <dsp:cNvPr id="0" name=""/>
        <dsp:cNvSpPr/>
      </dsp:nvSpPr>
      <dsp:spPr>
        <a:xfrm>
          <a:off x="402464" y="159695"/>
          <a:ext cx="710603" cy="710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FA9E9-4769-4952-9577-AB9F159BCB6C}">
      <dsp:nvSpPr>
        <dsp:cNvPr id="0" name=""/>
        <dsp:cNvSpPr/>
      </dsp:nvSpPr>
      <dsp:spPr>
        <a:xfrm>
          <a:off x="1492266" y="0"/>
          <a:ext cx="5034830" cy="129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37" tIns="136737" rIns="136737" bIns="13673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  <a:latin typeface="Calibri Light" panose="020F0302020204030204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senni.ojaniemi@loviisa.fi</a:t>
          </a:r>
          <a:r>
            <a:rPr lang="en-US" sz="2500" b="1" kern="1200" dirty="0">
              <a:solidFill>
                <a:schemeClr val="tx1"/>
              </a:solidFill>
              <a:latin typeface="Calibri Light" panose="020F0302020204030204"/>
            </a:rPr>
            <a:t> </a:t>
          </a:r>
          <a:br>
            <a:rPr lang="en-US" sz="2500" b="1" kern="1200" dirty="0">
              <a:solidFill>
                <a:schemeClr val="tx1"/>
              </a:solidFill>
              <a:latin typeface="Calibri Light" panose="020F0302020204030204"/>
            </a:rPr>
          </a:br>
          <a:r>
            <a:rPr lang="en-US" sz="2500" b="0" kern="1200" dirty="0">
              <a:solidFill>
                <a:schemeClr val="tx1"/>
              </a:solidFill>
              <a:latin typeface="Calibri Light" panose="020F0302020204030204"/>
            </a:rPr>
            <a:t>tel. 0406329298</a:t>
          </a:r>
          <a:endParaRPr lang="en-US" sz="2500" b="0" kern="1200" dirty="0">
            <a:solidFill>
              <a:schemeClr val="tx1"/>
            </a:solidFill>
          </a:endParaRPr>
        </a:p>
      </dsp:txBody>
      <dsp:txXfrm>
        <a:off x="1492266" y="0"/>
        <a:ext cx="5034830" cy="1292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331276-ABD1-4498-A5D4-EE58C2314D71}" type="datetime1">
              <a:rPr lang="fi-FI" smtClean="0"/>
              <a:t>5.11.2025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D98A85-43CB-4CDC-8FF1-647F52B29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8CEC1-4E81-49AD-9621-E535867412EF}" type="datetime1">
              <a:rPr lang="fi-FI" noProof="0" smtClean="0"/>
              <a:t>5.11.2025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3B4569-3B6E-468D-B981-DA515F47BCE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F3B4569-3B6E-468D-B981-DA515F47BCE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4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4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poluilla.fi/" TargetMode="External"/><Relationship Id="rId2" Type="http://schemas.openxmlformats.org/officeDocument/2006/relationships/hyperlink" Target="https://www.mll.fi/sv/hemsida/om-mll/mediefostran/barn-pa-sociala-medi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enan.yle.fi/1-61121867" TargetMode="External"/><Relationship Id="rId4" Type="http://schemas.openxmlformats.org/officeDocument/2006/relationships/hyperlink" Target="https://www.kyberturvallisuuskeskus.fi/sv/aktuellt/anvisningar-och-guider/anvisningar-och-guider-privatperson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E01CEA8-CE33-C3DA-258F-45B6A1FBE040}"/>
              </a:ext>
            </a:extLst>
          </p:cNvPr>
          <p:cNvSpPr/>
          <p:nvPr/>
        </p:nvSpPr>
        <p:spPr>
          <a:xfrm>
            <a:off x="-157090" y="5193749"/>
            <a:ext cx="12510960" cy="168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1690607"/>
            <a:ext cx="6959446" cy="1711320"/>
          </a:xfrm>
        </p:spPr>
        <p:txBody>
          <a:bodyPr rtlCol="0">
            <a:normAutofit/>
          </a:bodyPr>
          <a:lstStyle/>
          <a:p>
            <a:r>
              <a:rPr lang="fi-FI" sz="3700" dirty="0" err="1">
                <a:ea typeface="+mj-lt"/>
                <a:cs typeface="+mj-lt"/>
              </a:rPr>
              <a:t>Digitala</a:t>
            </a:r>
            <a:r>
              <a:rPr lang="fi-FI" sz="3700" dirty="0">
                <a:ea typeface="+mj-lt"/>
                <a:cs typeface="+mj-lt"/>
              </a:rPr>
              <a:t> </a:t>
            </a:r>
            <a:r>
              <a:rPr lang="fi-FI" sz="3700" dirty="0" err="1">
                <a:ea typeface="+mj-lt"/>
                <a:cs typeface="+mj-lt"/>
              </a:rPr>
              <a:t>färdigheter</a:t>
            </a:r>
            <a:r>
              <a:rPr lang="fi-FI" sz="3700" dirty="0">
                <a:ea typeface="+mj-lt"/>
                <a:cs typeface="+mj-lt"/>
              </a:rPr>
              <a:t> </a:t>
            </a:r>
            <a:r>
              <a:rPr lang="fi-FI" sz="3700" dirty="0" err="1">
                <a:ea typeface="+mj-lt"/>
                <a:cs typeface="+mj-lt"/>
              </a:rPr>
              <a:t>med</a:t>
            </a:r>
            <a:r>
              <a:rPr lang="fi-FI" sz="3700" dirty="0">
                <a:ea typeface="+mj-lt"/>
                <a:cs typeface="+mj-lt"/>
              </a:rPr>
              <a:t> </a:t>
            </a:r>
            <a:r>
              <a:rPr lang="fi-FI" sz="3700" dirty="0" err="1">
                <a:ea typeface="+mj-lt"/>
                <a:cs typeface="+mj-lt"/>
              </a:rPr>
              <a:t>barn</a:t>
            </a:r>
            <a:r>
              <a:rPr lang="fi-FI" sz="3700" dirty="0">
                <a:ea typeface="+mj-lt"/>
                <a:cs typeface="+mj-lt"/>
              </a:rPr>
              <a:t> i </a:t>
            </a:r>
            <a:r>
              <a:rPr lang="fi-FI" sz="3700" dirty="0" err="1">
                <a:ea typeface="+mj-lt"/>
                <a:cs typeface="+mj-lt"/>
              </a:rPr>
              <a:t>småbarnspedagogisk</a:t>
            </a:r>
            <a:r>
              <a:rPr lang="fi-FI" sz="3700" dirty="0">
                <a:ea typeface="+mj-lt"/>
                <a:cs typeface="+mj-lt"/>
              </a:rPr>
              <a:t> </a:t>
            </a:r>
            <a:r>
              <a:rPr lang="fi-FI" sz="3700" dirty="0" err="1">
                <a:ea typeface="+mj-lt"/>
                <a:cs typeface="+mj-lt"/>
              </a:rPr>
              <a:t>ålder</a:t>
            </a:r>
            <a:endParaRPr lang="en-US" dirty="0" err="1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fi-FI" sz="2000" dirty="0" err="1"/>
              <a:t>DigiLovisa</a:t>
            </a:r>
            <a:r>
              <a:rPr lang="fi-FI" sz="2000" dirty="0"/>
              <a:t> </a:t>
            </a:r>
            <a:r>
              <a:rPr lang="fi-FI" sz="2000" dirty="0" err="1"/>
              <a:t>projekts</a:t>
            </a:r>
            <a:r>
              <a:rPr lang="fi-FI" sz="2000" dirty="0"/>
              <a:t> digitutor Senni Ojaniemi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3977D-BB1B-76B9-28D4-D7601747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204" y="5403724"/>
            <a:ext cx="2510694" cy="1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8" name="Rectangle 2807">
            <a:extLst>
              <a:ext uri="{FF2B5EF4-FFF2-40B4-BE49-F238E27FC236}">
                <a16:creationId xmlns:a16="http://schemas.microsoft.com/office/drawing/2014/main" id="{3ADC68E7-83E3-4F11-A806-2FFA5B7B7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9" name="Group 2808">
            <a:extLst>
              <a:ext uri="{FF2B5EF4-FFF2-40B4-BE49-F238E27FC236}">
                <a16:creationId xmlns:a16="http://schemas.microsoft.com/office/drawing/2014/main" id="{F00139B3-2266-448B-AAFC-65D01A241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73" name="Freeform 5">
              <a:extLst>
                <a:ext uri="{FF2B5EF4-FFF2-40B4-BE49-F238E27FC236}">
                  <a16:creationId xmlns:a16="http://schemas.microsoft.com/office/drawing/2014/main" id="{4EC0ACB4-D7A2-4DC1-9E78-422071657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4" name="Freeform 6">
              <a:extLst>
                <a:ext uri="{FF2B5EF4-FFF2-40B4-BE49-F238E27FC236}">
                  <a16:creationId xmlns:a16="http://schemas.microsoft.com/office/drawing/2014/main" id="{7DD28056-84BA-4DD1-B086-AA09D8236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5" name="Freeform 7">
              <a:extLst>
                <a:ext uri="{FF2B5EF4-FFF2-40B4-BE49-F238E27FC236}">
                  <a16:creationId xmlns:a16="http://schemas.microsoft.com/office/drawing/2014/main" id="{51D1ABAA-0EA8-442C-AAAB-346DA8D66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6" name="Freeform 8">
              <a:extLst>
                <a:ext uri="{FF2B5EF4-FFF2-40B4-BE49-F238E27FC236}">
                  <a16:creationId xmlns:a16="http://schemas.microsoft.com/office/drawing/2014/main" id="{50D08F7B-0911-41DC-99A6-BB6C2DEB9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7" name="Freeform 9">
              <a:extLst>
                <a:ext uri="{FF2B5EF4-FFF2-40B4-BE49-F238E27FC236}">
                  <a16:creationId xmlns:a16="http://schemas.microsoft.com/office/drawing/2014/main" id="{9EB848F7-09C3-462E-AE72-37A2DB81F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8" name="Freeform 10">
              <a:extLst>
                <a:ext uri="{FF2B5EF4-FFF2-40B4-BE49-F238E27FC236}">
                  <a16:creationId xmlns:a16="http://schemas.microsoft.com/office/drawing/2014/main" id="{112AE96E-17AC-4E0E-A926-D1E486C6A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9" name="Freeform 11">
              <a:extLst>
                <a:ext uri="{FF2B5EF4-FFF2-40B4-BE49-F238E27FC236}">
                  <a16:creationId xmlns:a16="http://schemas.microsoft.com/office/drawing/2014/main" id="{959AB3C6-D7EA-41E6-993B-67D234780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0" name="Freeform 12">
              <a:extLst>
                <a:ext uri="{FF2B5EF4-FFF2-40B4-BE49-F238E27FC236}">
                  <a16:creationId xmlns:a16="http://schemas.microsoft.com/office/drawing/2014/main" id="{D9654204-52B6-4B38-80FB-50305C476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1" name="Freeform 13">
              <a:extLst>
                <a:ext uri="{FF2B5EF4-FFF2-40B4-BE49-F238E27FC236}">
                  <a16:creationId xmlns:a16="http://schemas.microsoft.com/office/drawing/2014/main" id="{E3283AF1-981A-4684-9C34-A7E3EA1D1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2" name="Freeform 14">
              <a:extLst>
                <a:ext uri="{FF2B5EF4-FFF2-40B4-BE49-F238E27FC236}">
                  <a16:creationId xmlns:a16="http://schemas.microsoft.com/office/drawing/2014/main" id="{5BE2E4EB-2C8F-4F52-A3CE-99F95DD74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3" name="Freeform 15">
              <a:extLst>
                <a:ext uri="{FF2B5EF4-FFF2-40B4-BE49-F238E27FC236}">
                  <a16:creationId xmlns:a16="http://schemas.microsoft.com/office/drawing/2014/main" id="{0C8D29FD-C5A2-4F53-9678-C1B1F5DF9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4" name="Freeform 16">
              <a:extLst>
                <a:ext uri="{FF2B5EF4-FFF2-40B4-BE49-F238E27FC236}">
                  <a16:creationId xmlns:a16="http://schemas.microsoft.com/office/drawing/2014/main" id="{30D2FA01-D667-4997-BB2F-BAACE280D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5" name="Freeform 17">
              <a:extLst>
                <a:ext uri="{FF2B5EF4-FFF2-40B4-BE49-F238E27FC236}">
                  <a16:creationId xmlns:a16="http://schemas.microsoft.com/office/drawing/2014/main" id="{72C303FC-F599-4531-A64C-058DB4BDA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6" name="Freeform 18">
              <a:extLst>
                <a:ext uri="{FF2B5EF4-FFF2-40B4-BE49-F238E27FC236}">
                  <a16:creationId xmlns:a16="http://schemas.microsoft.com/office/drawing/2014/main" id="{FE3E429B-2957-4E37-9CF7-CFCA49173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7" name="Freeform 19">
              <a:extLst>
                <a:ext uri="{FF2B5EF4-FFF2-40B4-BE49-F238E27FC236}">
                  <a16:creationId xmlns:a16="http://schemas.microsoft.com/office/drawing/2014/main" id="{100F805C-FC2F-44FA-9BD5-063EF5ACB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8" name="Freeform 20">
              <a:extLst>
                <a:ext uri="{FF2B5EF4-FFF2-40B4-BE49-F238E27FC236}">
                  <a16:creationId xmlns:a16="http://schemas.microsoft.com/office/drawing/2014/main" id="{BB5317AB-7F50-49ED-AD04-CAFEB67F4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9" name="Freeform 21">
              <a:extLst>
                <a:ext uri="{FF2B5EF4-FFF2-40B4-BE49-F238E27FC236}">
                  <a16:creationId xmlns:a16="http://schemas.microsoft.com/office/drawing/2014/main" id="{5660755E-780E-423E-88A4-D35C09A4B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0" name="Freeform 22">
              <a:extLst>
                <a:ext uri="{FF2B5EF4-FFF2-40B4-BE49-F238E27FC236}">
                  <a16:creationId xmlns:a16="http://schemas.microsoft.com/office/drawing/2014/main" id="{D1740DDB-0952-482D-B8CE-949EECC26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1" name="Freeform 23">
              <a:extLst>
                <a:ext uri="{FF2B5EF4-FFF2-40B4-BE49-F238E27FC236}">
                  <a16:creationId xmlns:a16="http://schemas.microsoft.com/office/drawing/2014/main" id="{CC144B88-5432-4460-9896-60EC99C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2" name="Freeform 24">
              <a:extLst>
                <a:ext uri="{FF2B5EF4-FFF2-40B4-BE49-F238E27FC236}">
                  <a16:creationId xmlns:a16="http://schemas.microsoft.com/office/drawing/2014/main" id="{85FFC10F-695C-433D-851C-36B52DD6D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3" name="Freeform 25">
              <a:extLst>
                <a:ext uri="{FF2B5EF4-FFF2-40B4-BE49-F238E27FC236}">
                  <a16:creationId xmlns:a16="http://schemas.microsoft.com/office/drawing/2014/main" id="{92E40F7F-1D4A-412F-8007-212E857FB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29" name="Picture 2728">
            <a:extLst>
              <a:ext uri="{FF2B5EF4-FFF2-40B4-BE49-F238E27FC236}">
                <a16:creationId xmlns:a16="http://schemas.microsoft.com/office/drawing/2014/main" id="{5269ABF0-71B9-6936-A8B8-E3BA2F42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85" b="4985"/>
          <a:stretch>
            <a:fillRect/>
          </a:stretch>
        </p:blipFill>
        <p:spPr>
          <a:xfrm>
            <a:off x="20" y="7573"/>
            <a:ext cx="6095997" cy="68602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CD4DE2-7CE1-EFC0-1B90-B751A006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438" y="-562609"/>
            <a:ext cx="3498979" cy="2453676"/>
          </a:xfrm>
        </p:spPr>
        <p:txBody>
          <a:bodyPr>
            <a:normAutofit/>
          </a:bodyPr>
          <a:lstStyle/>
          <a:p>
            <a:r>
              <a:rPr lang="en-US" sz="2500" dirty="0" err="1">
                <a:solidFill>
                  <a:schemeClr val="tx1"/>
                </a:solidFill>
                <a:ea typeface="+mj-lt"/>
                <a:cs typeface="+mj-lt"/>
              </a:rPr>
              <a:t>Digitaliseringens</a:t>
            </a:r>
            <a:r>
              <a:rPr lang="en-US" sz="25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a typeface="+mj-lt"/>
                <a:cs typeface="+mj-lt"/>
              </a:rPr>
              <a:t>betydelse</a:t>
            </a:r>
            <a:r>
              <a:rPr lang="en-US" sz="25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a typeface="+mj-lt"/>
                <a:cs typeface="+mj-lt"/>
              </a:rPr>
              <a:t>inom</a:t>
            </a:r>
            <a:r>
              <a:rPr lang="en-US" sz="25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sz="2500" dirty="0" err="1">
                <a:solidFill>
                  <a:schemeClr val="tx1"/>
                </a:solidFill>
                <a:ea typeface="+mj-lt"/>
                <a:cs typeface="+mj-lt"/>
              </a:rPr>
              <a:t>småbarnspedagogik</a:t>
            </a:r>
            <a:endParaRPr lang="en-US" dirty="0" err="1">
              <a:solidFill>
                <a:schemeClr val="tx1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ED491A5F-C5D5-F58C-9A61-1DA1294DD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96619"/>
              </p:ext>
            </p:extLst>
          </p:nvPr>
        </p:nvGraphicFramePr>
        <p:xfrm>
          <a:off x="6659346" y="1195732"/>
          <a:ext cx="5098883" cy="549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128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0F2DE27-1297-4129-8109-8A8F621F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3576CE-E327-4733-A289-BEFB35F7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EF2E2475-8B34-4000-B8B4-D1C0480EA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AFF0158B-67CA-4E5D-82E9-03294600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E791B238-571A-4C82-9B16-63D94A891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70F10DD1-A998-4B23-8C15-31B7FD35E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AE6BBC61-DC1C-44DA-9B00-6F69CE21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906CAA79-7669-426E-AB78-3E141D475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DA6EE275-29A0-4962-AFA6-FAD32DF50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2274EE13-0D62-4489-9B61-C616736FA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471730B6-C7FB-45ED-BCC5-40FD45BF2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D6FE80FB-C4EF-4D79-9559-D63549F14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C9CBAF19-21AE-40E8-8965-D5E6042F2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EBA99019-E134-4FD1-9B9C-5F2DCAAA9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00B654CA-DF8B-44BB-BF62-5B028D522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32411C03-987B-42CB-833D-E31A2790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5F9F126A-997B-4B39-8984-6563BA5D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49617DFE-E17F-4F67-9D22-C4197939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E5441641-3AA6-42CE-8E3B-D39246DDE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6A578EBB-B60C-404B-B968-F9D46DC8B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6A6D1E40-DD2C-4558-954C-47EC7417E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6C40FCAF-C578-4360-9094-9F66028B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63EAC42D-DC17-4FCB-B8F4-6AFBDA29C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D15FB2-942B-EE65-1AE9-AA1CE366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228600" tIns="228600" rIns="228600" bIns="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Varför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j-lt"/>
                <a:cs typeface="+mj-lt"/>
              </a:rPr>
              <a:t>digi</a:t>
            </a:r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 redan nu?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F7C763E3-3B80-D1EF-C33A-51B1AD663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238972"/>
              </p:ext>
            </p:extLst>
          </p:nvPr>
        </p:nvGraphicFramePr>
        <p:xfrm>
          <a:off x="820637" y="2184707"/>
          <a:ext cx="10576558" cy="436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04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0883F0-9D84-FC7F-23F0-94079BCF0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4" name="Rectangle 833">
            <a:extLst>
              <a:ext uri="{FF2B5EF4-FFF2-40B4-BE49-F238E27FC236}">
                <a16:creationId xmlns:a16="http://schemas.microsoft.com/office/drawing/2014/main" id="{D892DD75-0F21-4634-99B7-E84CA53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2FF33740-2A83-42E8-A598-9AE61A3F0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0" name="Freeform 5">
              <a:extLst>
                <a:ext uri="{FF2B5EF4-FFF2-40B4-BE49-F238E27FC236}">
                  <a16:creationId xmlns:a16="http://schemas.microsoft.com/office/drawing/2014/main" id="{6899C82F-20B6-4E2D-AB9D-1713FB3E6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6">
              <a:extLst>
                <a:ext uri="{FF2B5EF4-FFF2-40B4-BE49-F238E27FC236}">
                  <a16:creationId xmlns:a16="http://schemas.microsoft.com/office/drawing/2014/main" id="{5D89ADB3-2D4B-4770-A268-498E3840E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7">
              <a:extLst>
                <a:ext uri="{FF2B5EF4-FFF2-40B4-BE49-F238E27FC236}">
                  <a16:creationId xmlns:a16="http://schemas.microsoft.com/office/drawing/2014/main" id="{5034FDD9-592C-44B5-BC27-2E924BF3B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8">
              <a:extLst>
                <a:ext uri="{FF2B5EF4-FFF2-40B4-BE49-F238E27FC236}">
                  <a16:creationId xmlns:a16="http://schemas.microsoft.com/office/drawing/2014/main" id="{4770B370-A883-43EB-9548-9F4DF8AFB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9">
              <a:extLst>
                <a:ext uri="{FF2B5EF4-FFF2-40B4-BE49-F238E27FC236}">
                  <a16:creationId xmlns:a16="http://schemas.microsoft.com/office/drawing/2014/main" id="{B4352703-BD5E-41FD-B464-679A4C6B7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0">
              <a:extLst>
                <a:ext uri="{FF2B5EF4-FFF2-40B4-BE49-F238E27FC236}">
                  <a16:creationId xmlns:a16="http://schemas.microsoft.com/office/drawing/2014/main" id="{5030174A-A42D-4ECB-8A60-CF7D87327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1">
              <a:extLst>
                <a:ext uri="{FF2B5EF4-FFF2-40B4-BE49-F238E27FC236}">
                  <a16:creationId xmlns:a16="http://schemas.microsoft.com/office/drawing/2014/main" id="{28551ADF-F4C9-471C-B42F-D2D31E333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12">
              <a:extLst>
                <a:ext uri="{FF2B5EF4-FFF2-40B4-BE49-F238E27FC236}">
                  <a16:creationId xmlns:a16="http://schemas.microsoft.com/office/drawing/2014/main" id="{93A66B57-AB21-4F33-AA9A-B7EB77A1E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3">
              <a:extLst>
                <a:ext uri="{FF2B5EF4-FFF2-40B4-BE49-F238E27FC236}">
                  <a16:creationId xmlns:a16="http://schemas.microsoft.com/office/drawing/2014/main" id="{4A1B8DCE-9DBF-48EC-85D4-5FC835815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4">
              <a:extLst>
                <a:ext uri="{FF2B5EF4-FFF2-40B4-BE49-F238E27FC236}">
                  <a16:creationId xmlns:a16="http://schemas.microsoft.com/office/drawing/2014/main" id="{52FA78DE-98F5-44CD-B9E3-7A5ED0AB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5">
              <a:extLst>
                <a:ext uri="{FF2B5EF4-FFF2-40B4-BE49-F238E27FC236}">
                  <a16:creationId xmlns:a16="http://schemas.microsoft.com/office/drawing/2014/main" id="{F3E719C3-D321-48DD-8374-FF3B01E3C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6">
              <a:extLst>
                <a:ext uri="{FF2B5EF4-FFF2-40B4-BE49-F238E27FC236}">
                  <a16:creationId xmlns:a16="http://schemas.microsoft.com/office/drawing/2014/main" id="{CA9A2902-2BBF-4AD3-BA2E-88A033E76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7">
              <a:extLst>
                <a:ext uri="{FF2B5EF4-FFF2-40B4-BE49-F238E27FC236}">
                  <a16:creationId xmlns:a16="http://schemas.microsoft.com/office/drawing/2014/main" id="{3052E19B-E780-4BD7-AAE5-F0087C6DE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8">
              <a:extLst>
                <a:ext uri="{FF2B5EF4-FFF2-40B4-BE49-F238E27FC236}">
                  <a16:creationId xmlns:a16="http://schemas.microsoft.com/office/drawing/2014/main" id="{26318BCD-2E45-42B7-81DD-3D91924DD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9">
              <a:extLst>
                <a:ext uri="{FF2B5EF4-FFF2-40B4-BE49-F238E27FC236}">
                  <a16:creationId xmlns:a16="http://schemas.microsoft.com/office/drawing/2014/main" id="{F32B7AC7-D1A6-46B1-91B3-36A119862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20">
              <a:extLst>
                <a:ext uri="{FF2B5EF4-FFF2-40B4-BE49-F238E27FC236}">
                  <a16:creationId xmlns:a16="http://schemas.microsoft.com/office/drawing/2014/main" id="{B04127CF-94AE-471B-AABC-7884E900E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1">
              <a:extLst>
                <a:ext uri="{FF2B5EF4-FFF2-40B4-BE49-F238E27FC236}">
                  <a16:creationId xmlns:a16="http://schemas.microsoft.com/office/drawing/2014/main" id="{0AB28A6D-6244-4B44-9B35-11BB6B8A1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2">
              <a:extLst>
                <a:ext uri="{FF2B5EF4-FFF2-40B4-BE49-F238E27FC236}">
                  <a16:creationId xmlns:a16="http://schemas.microsoft.com/office/drawing/2014/main" id="{220F393F-FEF8-4D1A-A959-F0EC20D65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3">
              <a:extLst>
                <a:ext uri="{FF2B5EF4-FFF2-40B4-BE49-F238E27FC236}">
                  <a16:creationId xmlns:a16="http://schemas.microsoft.com/office/drawing/2014/main" id="{F0CE6A4D-5C7D-460B-B2FD-8E85CD5AB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4">
              <a:extLst>
                <a:ext uri="{FF2B5EF4-FFF2-40B4-BE49-F238E27FC236}">
                  <a16:creationId xmlns:a16="http://schemas.microsoft.com/office/drawing/2014/main" id="{8A535C9C-6C1A-4BCF-BA51-CD74AA7E7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5">
              <a:extLst>
                <a:ext uri="{FF2B5EF4-FFF2-40B4-BE49-F238E27FC236}">
                  <a16:creationId xmlns:a16="http://schemas.microsoft.com/office/drawing/2014/main" id="{36530B88-C8C1-478A-B785-86E745DD5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DA1878-FF2D-C86D-4D7F-4D03D7D5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906" y="795527"/>
            <a:ext cx="5131127" cy="1536644"/>
          </a:xfrm>
        </p:spPr>
        <p:txBody>
          <a:bodyPr vert="horz" lIns="228600" tIns="228600" rIns="228600" bIns="0" rtlCol="0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ea typeface="+mj-lt"/>
                <a:cs typeface="+mj-lt"/>
              </a:rPr>
              <a:t>Hur </a:t>
            </a:r>
            <a:r>
              <a:rPr lang="en-US" sz="3200" dirty="0" err="1">
                <a:solidFill>
                  <a:schemeClr val="tx2"/>
                </a:solidFill>
                <a:ea typeface="+mj-lt"/>
                <a:cs typeface="+mj-lt"/>
              </a:rPr>
              <a:t>övar</a:t>
            </a:r>
            <a:r>
              <a:rPr lang="en-US" sz="3200" dirty="0">
                <a:solidFill>
                  <a:schemeClr val="tx2"/>
                </a:solidFill>
                <a:ea typeface="+mj-lt"/>
                <a:cs typeface="+mj-lt"/>
              </a:rPr>
              <a:t> man </a:t>
            </a:r>
            <a:r>
              <a:rPr lang="en-US" sz="3200" dirty="0" err="1">
                <a:solidFill>
                  <a:schemeClr val="tx2"/>
                </a:solidFill>
                <a:ea typeface="+mj-lt"/>
                <a:cs typeface="+mj-lt"/>
              </a:rPr>
              <a:t>digitala</a:t>
            </a:r>
            <a:r>
              <a:rPr lang="en-US" sz="3200" dirty="0">
                <a:solidFill>
                  <a:schemeClr val="tx2"/>
                </a:solidFill>
                <a:ea typeface="+mj-lt"/>
                <a:cs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ea typeface="+mj-lt"/>
                <a:cs typeface="+mj-lt"/>
              </a:rPr>
              <a:t>färdigheter</a:t>
            </a:r>
            <a:r>
              <a:rPr lang="en-US" sz="3200" dirty="0">
                <a:solidFill>
                  <a:schemeClr val="tx2"/>
                </a:solidFill>
                <a:ea typeface="+mj-lt"/>
                <a:cs typeface="+mj-lt"/>
              </a:rPr>
              <a:t>?</a:t>
            </a:r>
            <a:endParaRPr lang="en-US" dirty="0">
              <a:solidFill>
                <a:schemeClr val="tx2"/>
              </a:solidFill>
              <a:ea typeface="+mj-lt"/>
              <a:cs typeface="+mj-lt"/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CAF4C38F-4F2C-D034-080E-873E0757D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897689"/>
              </p:ext>
            </p:extLst>
          </p:nvPr>
        </p:nvGraphicFramePr>
        <p:xfrm>
          <a:off x="6906359" y="1718456"/>
          <a:ext cx="4874522" cy="43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54" name="TextBox 853">
            <a:extLst>
              <a:ext uri="{FF2B5EF4-FFF2-40B4-BE49-F238E27FC236}">
                <a16:creationId xmlns:a16="http://schemas.microsoft.com/office/drawing/2014/main" id="{436DC8FE-3DF4-DD6B-2599-45A40B2AC01B}"/>
              </a:ext>
            </a:extLst>
          </p:cNvPr>
          <p:cNvSpPr txBox="1"/>
          <p:nvPr/>
        </p:nvSpPr>
        <p:spPr>
          <a:xfrm>
            <a:off x="438688" y="5679449"/>
            <a:ext cx="59443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Exempel</a:t>
            </a:r>
            <a:r>
              <a:rPr lang="en-US" dirty="0"/>
              <a:t>: Digipass för 3-4 </a:t>
            </a:r>
            <a:r>
              <a:rPr lang="en-US" dirty="0" err="1"/>
              <a:t>åringar</a:t>
            </a:r>
            <a:endParaRPr lang="en-US" dirty="0"/>
          </a:p>
        </p:txBody>
      </p:sp>
      <p:pic>
        <p:nvPicPr>
          <p:cNvPr id="863" name="Picture 862">
            <a:extLst>
              <a:ext uri="{FF2B5EF4-FFF2-40B4-BE49-F238E27FC236}">
                <a16:creationId xmlns:a16="http://schemas.microsoft.com/office/drawing/2014/main" id="{750FC7CE-7219-EE10-F5BE-2C30A1CA1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071" y="1226949"/>
            <a:ext cx="6229281" cy="4404102"/>
          </a:xfrm>
          <a:prstGeom prst="rect">
            <a:avLst/>
          </a:prstGeom>
        </p:spPr>
      </p:pic>
      <p:pic>
        <p:nvPicPr>
          <p:cNvPr id="836" name="Picture 835">
            <a:extLst>
              <a:ext uri="{FF2B5EF4-FFF2-40B4-BE49-F238E27FC236}">
                <a16:creationId xmlns:a16="http://schemas.microsoft.com/office/drawing/2014/main" id="{6A3FEF3D-8AAC-7B7C-2869-4F0171E47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8908" y="3874558"/>
            <a:ext cx="1063626" cy="1451328"/>
          </a:xfrm>
          <a:prstGeom prst="rect">
            <a:avLst/>
          </a:prstGeom>
          <a:ln>
            <a:noFill/>
          </a:ln>
        </p:spPr>
      </p:pic>
      <p:pic>
        <p:nvPicPr>
          <p:cNvPr id="837" name="Picture 836">
            <a:extLst>
              <a:ext uri="{FF2B5EF4-FFF2-40B4-BE49-F238E27FC236}">
                <a16:creationId xmlns:a16="http://schemas.microsoft.com/office/drawing/2014/main" id="{9E0535E6-1210-1CC2-A074-BDFEA5409D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69" r="517" b="-334"/>
          <a:stretch>
            <a:fillRect/>
          </a:stretch>
        </p:blipFill>
        <p:spPr>
          <a:xfrm flipH="1">
            <a:off x="6903664" y="3775781"/>
            <a:ext cx="1190636" cy="15712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04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40F2DE27-1297-4129-8109-8A8F621F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E3576CE-E327-4733-A289-BEFB35F75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EF2E2475-8B34-4000-B8B4-D1C0480EA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AFF0158B-67CA-4E5D-82E9-032946005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E791B238-571A-4C82-9B16-63D94A891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70F10DD1-A998-4B23-8C15-31B7FD35E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AE6BBC61-DC1C-44DA-9B00-6F69CE21D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906CAA79-7669-426E-AB78-3E141D475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DA6EE275-29A0-4962-AFA6-FAD32DF50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2274EE13-0D62-4489-9B61-C616736FA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471730B6-C7FB-45ED-BCC5-40FD45BF2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D6FE80FB-C4EF-4D79-9559-D63549F14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C9CBAF19-21AE-40E8-8965-D5E6042F2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EBA99019-E134-4FD1-9B9C-5F2DCAAA9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00B654CA-DF8B-44BB-BF62-5B028D522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32411C03-987B-42CB-833D-E31A2790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5F9F126A-997B-4B39-8984-6563BA5D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49617DFE-E17F-4F67-9D22-C4197939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1">
              <a:extLst>
                <a:ext uri="{FF2B5EF4-FFF2-40B4-BE49-F238E27FC236}">
                  <a16:creationId xmlns:a16="http://schemas.microsoft.com/office/drawing/2014/main" id="{E5441641-3AA6-42CE-8E3B-D39246DDE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">
              <a:extLst>
                <a:ext uri="{FF2B5EF4-FFF2-40B4-BE49-F238E27FC236}">
                  <a16:creationId xmlns:a16="http://schemas.microsoft.com/office/drawing/2014/main" id="{6A578EBB-B60C-404B-B968-F9D46DC8B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6A6D1E40-DD2C-4558-954C-47EC7417E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4">
              <a:extLst>
                <a:ext uri="{FF2B5EF4-FFF2-40B4-BE49-F238E27FC236}">
                  <a16:creationId xmlns:a16="http://schemas.microsoft.com/office/drawing/2014/main" id="{6C40FCAF-C578-4360-9094-9F66028B7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5">
              <a:extLst>
                <a:ext uri="{FF2B5EF4-FFF2-40B4-BE49-F238E27FC236}">
                  <a16:creationId xmlns:a16="http://schemas.microsoft.com/office/drawing/2014/main" id="{63EAC42D-DC17-4FCB-B8F4-6AFBDA29C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0E4B7EB4-F756-1C70-85C3-751166D0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Vilka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är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fördelarna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med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att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öva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digitala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a typeface="+mj-lt"/>
                <a:cs typeface="+mj-lt"/>
              </a:rPr>
              <a:t>färdigheter</a:t>
            </a:r>
            <a:r>
              <a:rPr lang="en-US" sz="3400" dirty="0">
                <a:solidFill>
                  <a:schemeClr val="bg1"/>
                </a:solidFill>
                <a:ea typeface="+mj-lt"/>
                <a:cs typeface="+mj-lt"/>
              </a:rPr>
              <a:t>?</a:t>
            </a:r>
            <a:endParaRPr lang="en-US" dirty="0">
              <a:solidFill>
                <a:schemeClr val="bg1"/>
              </a:solidFill>
              <a:ea typeface="+mj-lt"/>
              <a:cs typeface="+mj-lt"/>
            </a:endParaRPr>
          </a:p>
        </p:txBody>
      </p:sp>
      <p:graphicFrame>
        <p:nvGraphicFramePr>
          <p:cNvPr id="95" name="Content Placeholder 2">
            <a:extLst>
              <a:ext uri="{FF2B5EF4-FFF2-40B4-BE49-F238E27FC236}">
                <a16:creationId xmlns:a16="http://schemas.microsoft.com/office/drawing/2014/main" id="{DC7D803D-02BF-103B-C1FE-A685DEBDE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168328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95" name="Group 1794">
            <a:extLst>
              <a:ext uri="{FF2B5EF4-FFF2-40B4-BE49-F238E27FC236}">
                <a16:creationId xmlns:a16="http://schemas.microsoft.com/office/drawing/2014/main" id="{3F293D2D-D152-4163-65EC-3D566AAED1E6}"/>
              </a:ext>
            </a:extLst>
          </p:cNvPr>
          <p:cNvGrpSpPr/>
          <p:nvPr/>
        </p:nvGrpSpPr>
        <p:grpSpPr>
          <a:xfrm>
            <a:off x="8111509" y="4286925"/>
            <a:ext cx="3069107" cy="1798377"/>
            <a:chOff x="2309545" y="-1103819"/>
            <a:chExt cx="4641952" cy="3576376"/>
          </a:xfrm>
        </p:grpSpPr>
        <p:pic>
          <p:nvPicPr>
            <p:cNvPr id="1796" name="Picture 1795">
              <a:extLst>
                <a:ext uri="{FF2B5EF4-FFF2-40B4-BE49-F238E27FC236}">
                  <a16:creationId xmlns:a16="http://schemas.microsoft.com/office/drawing/2014/main" id="{25E467D6-B299-5B8D-7BA5-C02235BC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9545" y="-1100042"/>
              <a:ext cx="4641952" cy="3572599"/>
            </a:xfrm>
            <a:prstGeom prst="rect">
              <a:avLst/>
            </a:prstGeom>
          </p:spPr>
        </p:pic>
        <p:pic>
          <p:nvPicPr>
            <p:cNvPr id="1797" name="Picture 1796">
              <a:extLst>
                <a:ext uri="{FF2B5EF4-FFF2-40B4-BE49-F238E27FC236}">
                  <a16:creationId xmlns:a16="http://schemas.microsoft.com/office/drawing/2014/main" id="{894AB5A4-FAB8-BB2A-C78F-42F28907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4257" y="-1091326"/>
              <a:ext cx="1133165" cy="1181727"/>
            </a:xfrm>
            <a:prstGeom prst="rect">
              <a:avLst/>
            </a:prstGeom>
          </p:spPr>
        </p:pic>
        <p:pic>
          <p:nvPicPr>
            <p:cNvPr id="1798" name="Picture 1797">
              <a:extLst>
                <a:ext uri="{FF2B5EF4-FFF2-40B4-BE49-F238E27FC236}">
                  <a16:creationId xmlns:a16="http://schemas.microsoft.com/office/drawing/2014/main" id="{F5513E1B-731D-630C-83D6-25357E55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3576" y="-1103818"/>
              <a:ext cx="1156742" cy="1181727"/>
            </a:xfrm>
            <a:prstGeom prst="rect">
              <a:avLst/>
            </a:prstGeom>
          </p:spPr>
        </p:pic>
        <p:pic>
          <p:nvPicPr>
            <p:cNvPr id="1799" name="Picture 1798">
              <a:extLst>
                <a:ext uri="{FF2B5EF4-FFF2-40B4-BE49-F238E27FC236}">
                  <a16:creationId xmlns:a16="http://schemas.microsoft.com/office/drawing/2014/main" id="{D2315B95-61E1-B940-097A-250CFD2A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5116" y="-1103819"/>
              <a:ext cx="1156743" cy="1181727"/>
            </a:xfrm>
            <a:prstGeom prst="rect">
              <a:avLst/>
            </a:prstGeom>
          </p:spPr>
        </p:pic>
        <p:pic>
          <p:nvPicPr>
            <p:cNvPr id="1800" name="Picture 1799">
              <a:extLst>
                <a:ext uri="{FF2B5EF4-FFF2-40B4-BE49-F238E27FC236}">
                  <a16:creationId xmlns:a16="http://schemas.microsoft.com/office/drawing/2014/main" id="{3097F4F2-4197-139B-8681-9F84301F7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72002" y="82902"/>
              <a:ext cx="1156742" cy="1181727"/>
            </a:xfrm>
            <a:prstGeom prst="rect">
              <a:avLst/>
            </a:prstGeom>
          </p:spPr>
        </p:pic>
        <p:pic>
          <p:nvPicPr>
            <p:cNvPr id="1801" name="Picture 1800">
              <a:extLst>
                <a:ext uri="{FF2B5EF4-FFF2-40B4-BE49-F238E27FC236}">
                  <a16:creationId xmlns:a16="http://schemas.microsoft.com/office/drawing/2014/main" id="{2E3FC662-D187-1045-1141-1BD052C31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71083" y="57921"/>
              <a:ext cx="1169233" cy="1181726"/>
            </a:xfrm>
            <a:prstGeom prst="rect">
              <a:avLst/>
            </a:prstGeom>
          </p:spPr>
        </p:pic>
        <p:pic>
          <p:nvPicPr>
            <p:cNvPr id="1802" name="Picture 1801">
              <a:extLst>
                <a:ext uri="{FF2B5EF4-FFF2-40B4-BE49-F238E27FC236}">
                  <a16:creationId xmlns:a16="http://schemas.microsoft.com/office/drawing/2014/main" id="{8F64399E-5AAF-2386-3D4D-15C302F5F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32625" y="70412"/>
              <a:ext cx="1169233" cy="1181725"/>
            </a:xfrm>
            <a:prstGeom prst="rect">
              <a:avLst/>
            </a:prstGeom>
          </p:spPr>
        </p:pic>
        <p:pic>
          <p:nvPicPr>
            <p:cNvPr id="1803" name="Picture 1802">
              <a:extLst>
                <a:ext uri="{FF2B5EF4-FFF2-40B4-BE49-F238E27FC236}">
                  <a16:creationId xmlns:a16="http://schemas.microsoft.com/office/drawing/2014/main" id="{9AE1FB7C-D247-F00D-5B31-E01D4AC1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72002" y="1257132"/>
              <a:ext cx="1156742" cy="1194218"/>
            </a:xfrm>
            <a:prstGeom prst="rect">
              <a:avLst/>
            </a:prstGeom>
          </p:spPr>
        </p:pic>
        <p:pic>
          <p:nvPicPr>
            <p:cNvPr id="1804" name="Picture 1803">
              <a:extLst>
                <a:ext uri="{FF2B5EF4-FFF2-40B4-BE49-F238E27FC236}">
                  <a16:creationId xmlns:a16="http://schemas.microsoft.com/office/drawing/2014/main" id="{9AB7869F-7B99-9F02-0516-FE57537D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71085" y="1232150"/>
              <a:ext cx="1156741" cy="1219201"/>
            </a:xfrm>
            <a:prstGeom prst="rect">
              <a:avLst/>
            </a:prstGeom>
          </p:spPr>
        </p:pic>
        <p:pic>
          <p:nvPicPr>
            <p:cNvPr id="1805" name="Picture 1804">
              <a:extLst>
                <a:ext uri="{FF2B5EF4-FFF2-40B4-BE49-F238E27FC236}">
                  <a16:creationId xmlns:a16="http://schemas.microsoft.com/office/drawing/2014/main" id="{7CDF9179-1231-F6BD-7233-B39832F6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20133" y="1244640"/>
              <a:ext cx="1181725" cy="1206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6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A020C-DE87-1C99-56A5-0A20AC168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Rectangle 188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2" name="Group 189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9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9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0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1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27" name="Content Placeholder 126" descr="Scariest Mascots in Poppy Playtime">
            <a:extLst>
              <a:ext uri="{FF2B5EF4-FFF2-40B4-BE49-F238E27FC236}">
                <a16:creationId xmlns:a16="http://schemas.microsoft.com/office/drawing/2014/main" id="{B27D7AD4-59DB-0EF9-F48E-2F645DE6B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275" b="12275"/>
          <a:stretch>
            <a:fillRect/>
          </a:stretch>
        </p:blipFill>
        <p:spPr>
          <a:xfrm>
            <a:off x="-6881" y="-2249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2031" name="Rectangle: Rounded Corners 2030">
            <a:extLst>
              <a:ext uri="{FF2B5EF4-FFF2-40B4-BE49-F238E27FC236}">
                <a16:creationId xmlns:a16="http://schemas.microsoft.com/office/drawing/2014/main" id="{53986460-C95F-FA23-5DAE-0221047F506A}"/>
              </a:ext>
            </a:extLst>
          </p:cNvPr>
          <p:cNvSpPr/>
          <p:nvPr/>
        </p:nvSpPr>
        <p:spPr>
          <a:xfrm>
            <a:off x="3390347" y="822738"/>
            <a:ext cx="5483085" cy="25179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8370F03-3874-3C31-1C85-D9BA8ACD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76" y="1255835"/>
            <a:ext cx="4784379" cy="17126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Spel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och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j-lt"/>
                <a:cs typeface="+mj-lt"/>
              </a:rPr>
              <a:t>Spelvärlden</a:t>
            </a:r>
            <a:endParaRPr lang="en-US" dirty="0" err="1">
              <a:solidFill>
                <a:schemeClr val="bg1"/>
              </a:solidFill>
            </a:endParaRPr>
          </a:p>
        </p:txBody>
      </p:sp>
      <p:graphicFrame>
        <p:nvGraphicFramePr>
          <p:cNvPr id="1850" name="Content Placeholder 2">
            <a:extLst>
              <a:ext uri="{FF2B5EF4-FFF2-40B4-BE49-F238E27FC236}">
                <a16:creationId xmlns:a16="http://schemas.microsoft.com/office/drawing/2014/main" id="{CD061911-2A95-E86B-A2E0-D93D2C591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32889"/>
              </p:ext>
            </p:extLst>
          </p:nvPr>
        </p:nvGraphicFramePr>
        <p:xfrm>
          <a:off x="414014" y="3424179"/>
          <a:ext cx="11435264" cy="38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0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72473-9DA9-5478-184B-13B83449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>
                <a:solidFill>
                  <a:schemeClr val="tx1"/>
                </a:solidFill>
                <a:ea typeface="+mj-lt"/>
                <a:cs typeface="+mj-lt"/>
              </a:rPr>
              <a:t>Nyttiga</a:t>
            </a:r>
            <a:r>
              <a:rPr lang="en-US" sz="44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sz="4400" dirty="0" err="1">
                <a:solidFill>
                  <a:schemeClr val="tx1"/>
                </a:solidFill>
                <a:ea typeface="+mj-lt"/>
                <a:cs typeface="+mj-lt"/>
              </a:rPr>
              <a:t>länkar</a:t>
            </a:r>
            <a:r>
              <a:rPr lang="en-US" sz="4400" dirty="0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en-US" sz="4400" dirty="0" err="1">
                <a:solidFill>
                  <a:schemeClr val="tx1"/>
                </a:solidFill>
                <a:ea typeface="+mj-lt"/>
                <a:cs typeface="+mj-lt"/>
              </a:rPr>
              <a:t>och</a:t>
            </a:r>
            <a:r>
              <a:rPr lang="en-US" sz="4400" dirty="0">
                <a:solidFill>
                  <a:schemeClr val="tx1"/>
                </a:solidFill>
                <a:ea typeface="+mj-lt"/>
                <a:cs typeface="+mj-lt"/>
              </a:rPr>
              <a:t> material</a:t>
            </a:r>
            <a:endParaRPr lang="en-US" sz="4400" dirty="0">
              <a:solidFill>
                <a:schemeClr val="tx1"/>
              </a:solidFill>
              <a:latin typeface="Rockwell"/>
              <a:ea typeface="Calibri Light"/>
              <a:cs typeface="Calibri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593E-DE7C-3E11-32AD-CB057EAC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MLL – Barn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sociala</a:t>
            </a:r>
            <a:r>
              <a:rPr lang="en-US" dirty="0"/>
              <a:t> </a:t>
            </a:r>
            <a:r>
              <a:rPr lang="en-US" dirty="0" err="1"/>
              <a:t>medier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Barn på sociala medier - Mannerheims Barnskyddsförbund</a:t>
            </a:r>
            <a:endParaRPr lang="en-US">
              <a:ea typeface="+mn-lt"/>
              <a:cs typeface="+mn-lt"/>
            </a:endParaRPr>
          </a:p>
          <a:p>
            <a:r>
              <a:rPr lang="en-US" dirty="0" err="1"/>
              <a:t>Mediestigarna</a:t>
            </a:r>
            <a:r>
              <a:rPr lang="en-US" dirty="0"/>
              <a:t> (</a:t>
            </a:r>
            <a:r>
              <a:rPr lang="en-US" dirty="0" err="1"/>
              <a:t>webbsidan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finska</a:t>
            </a:r>
            <a:r>
              <a:rPr lang="en-US" dirty="0"/>
              <a:t>, </a:t>
            </a:r>
            <a:r>
              <a:rPr lang="en-US" dirty="0" err="1"/>
              <a:t>guiden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svenska</a:t>
            </a:r>
            <a:r>
              <a:rPr lang="en-US" dirty="0"/>
              <a:t>) </a:t>
            </a:r>
            <a:r>
              <a:rPr lang="en-US" dirty="0">
                <a:ea typeface="+mn-lt"/>
                <a:cs typeface="+mn-lt"/>
                <a:hlinkClick r:id="rId3"/>
              </a:rPr>
              <a:t>Astu mediapoluille! - Mediapoluilla.fi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/>
              <a:t>Cybersäkerhetscentrets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guider </a:t>
            </a:r>
            <a:r>
              <a:rPr lang="en-US" dirty="0">
                <a:ea typeface="+mn-lt"/>
                <a:cs typeface="+mn-lt"/>
                <a:hlinkClick r:id="rId4"/>
              </a:rPr>
              <a:t>Anvisningar och guider för privatpersoner | Cybersäkerhetscentret</a:t>
            </a:r>
          </a:p>
          <a:p>
            <a:r>
              <a:rPr lang="en-US" dirty="0"/>
              <a:t>Alvas </a:t>
            </a:r>
            <a:r>
              <a:rPr lang="en-US" dirty="0" err="1"/>
              <a:t>värld</a:t>
            </a:r>
            <a:r>
              <a:rPr lang="en-US" dirty="0"/>
              <a:t> – </a:t>
            </a:r>
            <a:r>
              <a:rPr lang="en-US" dirty="0" err="1">
                <a:ea typeface="+mn-lt"/>
                <a:cs typeface="+mn-lt"/>
              </a:rPr>
              <a:t>Ett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barnprogram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producerat</a:t>
            </a:r>
            <a:r>
              <a:rPr lang="en-US" dirty="0">
                <a:ea typeface="+mn-lt"/>
                <a:cs typeface="+mn-lt"/>
              </a:rPr>
              <a:t> av EU om </a:t>
            </a:r>
            <a:r>
              <a:rPr lang="en-US" dirty="0" err="1">
                <a:ea typeface="+mn-lt"/>
                <a:cs typeface="+mn-lt"/>
              </a:rPr>
              <a:t>digitalisering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internets </a:t>
            </a:r>
            <a:r>
              <a:rPr lang="en-US" dirty="0" err="1">
                <a:ea typeface="+mn-lt"/>
                <a:cs typeface="+mn-lt"/>
              </a:rPr>
              <a:t>värld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  <a:hlinkClick r:id="rId5"/>
              </a:rPr>
              <a:t>Alvas värld | Yle Arenan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2" name="Rectangle 331">
            <a:extLst>
              <a:ext uri="{FF2B5EF4-FFF2-40B4-BE49-F238E27FC236}">
                <a16:creationId xmlns:a16="http://schemas.microsoft.com/office/drawing/2014/main" id="{BF1AB5B0-263B-4251-A882-934C776F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D78ABF88-46E8-4029-AB46-E4771F47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35" name="Freeform 5">
              <a:extLst>
                <a:ext uri="{FF2B5EF4-FFF2-40B4-BE49-F238E27FC236}">
                  <a16:creationId xmlns:a16="http://schemas.microsoft.com/office/drawing/2014/main" id="{A593930E-DC99-4A6F-8D1B-FCB4393E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6">
              <a:extLst>
                <a:ext uri="{FF2B5EF4-FFF2-40B4-BE49-F238E27FC236}">
                  <a16:creationId xmlns:a16="http://schemas.microsoft.com/office/drawing/2014/main" id="{A9F599E6-CA6D-46B2-AA6A-CB51C9674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7">
              <a:extLst>
                <a:ext uri="{FF2B5EF4-FFF2-40B4-BE49-F238E27FC236}">
                  <a16:creationId xmlns:a16="http://schemas.microsoft.com/office/drawing/2014/main" id="{A12B52D1-9634-439A-BF00-9A83528A2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8">
              <a:extLst>
                <a:ext uri="{FF2B5EF4-FFF2-40B4-BE49-F238E27FC236}">
                  <a16:creationId xmlns:a16="http://schemas.microsoft.com/office/drawing/2014/main" id="{BDC62A16-3789-4407-98CB-FE9204C07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9">
              <a:extLst>
                <a:ext uri="{FF2B5EF4-FFF2-40B4-BE49-F238E27FC236}">
                  <a16:creationId xmlns:a16="http://schemas.microsoft.com/office/drawing/2014/main" id="{5B3E90E5-D147-40EE-A247-7E7FA76D9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0">
              <a:extLst>
                <a:ext uri="{FF2B5EF4-FFF2-40B4-BE49-F238E27FC236}">
                  <a16:creationId xmlns:a16="http://schemas.microsoft.com/office/drawing/2014/main" id="{4B6FABF9-7C96-401D-B639-971F46EFF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">
              <a:extLst>
                <a:ext uri="{FF2B5EF4-FFF2-40B4-BE49-F238E27FC236}">
                  <a16:creationId xmlns:a16="http://schemas.microsoft.com/office/drawing/2014/main" id="{317ABAB0-8B6B-4191-9022-B4387F6B6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2">
              <a:extLst>
                <a:ext uri="{FF2B5EF4-FFF2-40B4-BE49-F238E27FC236}">
                  <a16:creationId xmlns:a16="http://schemas.microsoft.com/office/drawing/2014/main" id="{4D27EFFC-691E-43D3-A8B0-072BD810E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3">
              <a:extLst>
                <a:ext uri="{FF2B5EF4-FFF2-40B4-BE49-F238E27FC236}">
                  <a16:creationId xmlns:a16="http://schemas.microsoft.com/office/drawing/2014/main" id="{556C61FB-950E-48E2-9BA3-C08FB7277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">
              <a:extLst>
                <a:ext uri="{FF2B5EF4-FFF2-40B4-BE49-F238E27FC236}">
                  <a16:creationId xmlns:a16="http://schemas.microsoft.com/office/drawing/2014/main" id="{9EE5CF75-7832-472F-9A10-C6940AE7B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5">
              <a:extLst>
                <a:ext uri="{FF2B5EF4-FFF2-40B4-BE49-F238E27FC236}">
                  <a16:creationId xmlns:a16="http://schemas.microsoft.com/office/drawing/2014/main" id="{B25CB582-3404-4E8B-88DF-C913EA233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6">
              <a:extLst>
                <a:ext uri="{FF2B5EF4-FFF2-40B4-BE49-F238E27FC236}">
                  <a16:creationId xmlns:a16="http://schemas.microsoft.com/office/drawing/2014/main" id="{BD3AE87A-86BB-4608-98F3-F97A5FB3D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7">
              <a:extLst>
                <a:ext uri="{FF2B5EF4-FFF2-40B4-BE49-F238E27FC236}">
                  <a16:creationId xmlns:a16="http://schemas.microsoft.com/office/drawing/2014/main" id="{D3C04704-0E90-43BD-8C48-CB17683BF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">
              <a:extLst>
                <a:ext uri="{FF2B5EF4-FFF2-40B4-BE49-F238E27FC236}">
                  <a16:creationId xmlns:a16="http://schemas.microsoft.com/office/drawing/2014/main" id="{00590DBF-511F-42DE-8D80-9DA44D4C4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9">
              <a:extLst>
                <a:ext uri="{FF2B5EF4-FFF2-40B4-BE49-F238E27FC236}">
                  <a16:creationId xmlns:a16="http://schemas.microsoft.com/office/drawing/2014/main" id="{92D85413-70BF-48F7-BA51-5CA843FD3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0">
              <a:extLst>
                <a:ext uri="{FF2B5EF4-FFF2-40B4-BE49-F238E27FC236}">
                  <a16:creationId xmlns:a16="http://schemas.microsoft.com/office/drawing/2014/main" id="{C4BC7756-F570-451B-A402-3667C0BBF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21">
              <a:extLst>
                <a:ext uri="{FF2B5EF4-FFF2-40B4-BE49-F238E27FC236}">
                  <a16:creationId xmlns:a16="http://schemas.microsoft.com/office/drawing/2014/main" id="{BDAC7596-8288-4C88-849A-1AAD5FFD5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22">
              <a:extLst>
                <a:ext uri="{FF2B5EF4-FFF2-40B4-BE49-F238E27FC236}">
                  <a16:creationId xmlns:a16="http://schemas.microsoft.com/office/drawing/2014/main" id="{DBDDB9B0-48C6-4884-AE49-0CDC0770C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23">
              <a:extLst>
                <a:ext uri="{FF2B5EF4-FFF2-40B4-BE49-F238E27FC236}">
                  <a16:creationId xmlns:a16="http://schemas.microsoft.com/office/drawing/2014/main" id="{FE44F16A-C4EC-43CB-A4B0-05825FDB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24">
              <a:extLst>
                <a:ext uri="{FF2B5EF4-FFF2-40B4-BE49-F238E27FC236}">
                  <a16:creationId xmlns:a16="http://schemas.microsoft.com/office/drawing/2014/main" id="{B1D66A51-8EB2-47CB-8909-5879319D8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25">
              <a:extLst>
                <a:ext uri="{FF2B5EF4-FFF2-40B4-BE49-F238E27FC236}">
                  <a16:creationId xmlns:a16="http://schemas.microsoft.com/office/drawing/2014/main" id="{E5A9A04F-DABB-442E-BFF9-C2A735C63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FDB8F5-F425-2B94-8965-24E9A943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cs typeface="Calibri Light"/>
              </a:rPr>
              <a:t>Tack!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19626CBE-F108-349F-1EC7-0817A49C9C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25068"/>
              </p:ext>
            </p:extLst>
          </p:nvPr>
        </p:nvGraphicFramePr>
        <p:xfrm>
          <a:off x="2893584" y="2293428"/>
          <a:ext cx="6527097" cy="43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" name="Picture 511">
            <a:extLst>
              <a:ext uri="{FF2B5EF4-FFF2-40B4-BE49-F238E27FC236}">
                <a16:creationId xmlns:a16="http://schemas.microsoft.com/office/drawing/2014/main" id="{5C0FD17A-6801-5DF2-EB5F-299396AB4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729" y="4441699"/>
            <a:ext cx="2510694" cy="12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1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86D0A43E2C4C4EA95DEF5E4605C993" ma:contentTypeVersion="11" ma:contentTypeDescription="Luo uusi asiakirja." ma:contentTypeScope="" ma:versionID="f7c0c1723379748d374ae20595665df0">
  <xsd:schema xmlns:xsd="http://www.w3.org/2001/XMLSchema" xmlns:xs="http://www.w3.org/2001/XMLSchema" xmlns:p="http://schemas.microsoft.com/office/2006/metadata/properties" xmlns:ns2="19e33d84-2dce-4a17-a255-a7d638fb8abd" xmlns:ns3="c7e12070-a1f3-435c-8d01-1b93fdf06977" targetNamespace="http://schemas.microsoft.com/office/2006/metadata/properties" ma:root="true" ma:fieldsID="918211ba4f0a567ab613525c76692037" ns2:_="" ns3:_="">
    <xsd:import namespace="19e33d84-2dce-4a17-a255-a7d638fb8abd"/>
    <xsd:import namespace="c7e12070-a1f3-435c-8d01-1b93fdf0697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33d84-2dce-4a17-a255-a7d638fb8ab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5b4c9ae9-3bb2-43b0-a6f6-1fc7a58c91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12070-a1f3-435c-8d01-1b93fdf069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Luokituksen Kaikki-sarake" ma:hidden="true" ma:list="{32a20671-a1ab-4cfd-baa5-df9332923d1b}" ma:internalName="TaxCatchAll" ma:showField="CatchAllData" ma:web="c7e12070-a1f3-435c-8d01-1b93fdf069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e12070-a1f3-435c-8d01-1b93fdf06977" xsi:nil="true"/>
    <lcf76f155ced4ddcb4097134ff3c332f xmlns="19e33d84-2dce-4a17-a255-a7d638fb8a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2C940-9DDC-4376-A25C-714684FC7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33d84-2dce-4a17-a255-a7d638fb8abd"/>
    <ds:schemaRef ds:uri="c7e12070-a1f3-435c-8d01-1b93fdf06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7e12070-a1f3-435c-8d01-1b93fdf06977"/>
    <ds:schemaRef ds:uri="19e33d84-2dce-4a17-a255-a7d638fb8abd"/>
  </ds:schemaRefs>
</ds:datastoreItem>
</file>

<file path=customXml/itemProps3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Atlas</vt:lpstr>
      <vt:lpstr>Digitala färdigheter med barn i småbarnspedagogisk ålder</vt:lpstr>
      <vt:lpstr>Digitaliseringens betydelse inom småbarnspedagogik</vt:lpstr>
      <vt:lpstr>Varför digi redan nu?</vt:lpstr>
      <vt:lpstr>Hur övar man digitala färdigheter?</vt:lpstr>
      <vt:lpstr>Vilka är fördelarna med att öva digitala färdigheter?</vt:lpstr>
      <vt:lpstr>Spel och Spelvärlden</vt:lpstr>
      <vt:lpstr>Nyttiga länkar och material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senni ojaniemi</dc:creator>
  <cp:revision>255</cp:revision>
  <dcterms:created xsi:type="dcterms:W3CDTF">2023-02-14T13:38:05Z</dcterms:created>
  <dcterms:modified xsi:type="dcterms:W3CDTF">2025-11-05T10:10:52Z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0x010100E686D0A43E2C4C4EA95DEF5E4605C993</vt:lpwstr>
  </property>
</Properties>
</file>