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32E8FF-AC07-A980-84C4-017E9D793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4C618E1-7565-DC58-DF3E-B4538DECA5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370C011-9274-4A47-E01E-0F9F72263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464C3F-9245-2B9D-4416-EBD048593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5A2F764-431A-F1E2-B3F1-2499D77A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173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9DBB6C-AFEA-A762-475E-1D406678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AA1A72-CA75-19CF-E387-C088E14CF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A6AEE0-5618-ECCC-44BB-9F4FA44A8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00E3540-1D31-2274-01EE-E6D69233E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105249-23D7-ECF1-1BAA-A151370C7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8163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0BB4B3-D0CD-01FE-0B15-9CB1403A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0B9F4C4-45EE-258E-4C58-505B58830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DC20F8F-6FD2-0A60-A3A4-7D1AA7223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06CE341-302D-3248-5012-F831EEB32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A66620C-90A1-0AAD-3750-B1705C24C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1340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E09EC5-3388-C91E-020A-5CB04A0FC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F52423-5962-D909-1CB3-78ED80092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F6D0987-58A4-91A7-966D-4534B3A43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48AE989-1CD9-CCB2-0CAA-BE40C3D8E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5A3EA6-08EA-9426-9808-B9835B7EF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B73384D-D136-4A19-03E6-86ACBF724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562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D30B3C-EF61-0F5F-2235-56921312A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E3FFE7E-B99A-D261-ABB9-98E2905A8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CEB00CE-1F6B-A0F7-9DD9-80CB0079F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C13EA67-39EC-7987-0485-753445DD24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A0B268C-2F86-037C-E9C8-18CAB1E85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E1D8088-0283-D16F-0B7C-B46354A05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062FF7C-ED8D-421F-D9F5-97CB03F70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E654A62-9FE3-7B51-E4E6-BF8980884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670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D56117-B8C6-5A8E-03B9-D7D89179A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866ECE4-50E3-FF4C-F116-9BA31EEAF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F7229C1-01F2-469A-6090-ED0D72DC6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E3032DD-2117-83FB-F9DA-9754380FD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8725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554FAB4-290E-F754-9FF9-E13304C91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C163C40-8E2D-0B36-1EA7-A27D07C2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CCE993C-2E70-5451-64B7-A705BECF1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8762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772DC7-8804-14C4-1580-094ABFCE3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E2227D-1FFA-EC30-DC33-C9744CB2B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8C4B504-DB85-8363-6E85-38F4EB43D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F70351E-4C0E-FD5B-1188-C72F573A3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730DFAD-1A5E-94BC-6455-8660A2E04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F4C97BA-E5EF-D98B-9E5F-B6D4494B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011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E40270-BFCF-091D-2137-53615165E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10B0A40-9898-A715-5C5F-5FB61BC20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20D1C1A-7A71-1F31-2CA5-5A53EEE409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1120FF7-D40B-3C95-AF53-A1940E489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713F84F-1963-AB93-93FF-124EB6A94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33A16F4-AB5F-F0D7-A547-F701D264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3053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A6A17D-7421-670D-F469-1B03F2D8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5488348-DE11-02D0-25C2-F7537E2F7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FFFEC4-9395-BDE4-6C80-67E802FD8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6D6D3D-8B2D-6278-DE5B-6C479AC56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2CE506-8905-A91A-CA17-0C971FD77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2781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D578F5E-444F-6FBE-498D-62630FDBBB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4FFC4F9-2918-8130-1241-A3581EDC9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35C04E-A5A1-524C-5033-71BDD2D4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02AC4A-11A9-F28E-4E1C-9E49625DD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BC83C2-49D8-382F-5DC0-C94D4DF0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36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7F46E67-80AF-A417-B6DB-86E3B905D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0E8D2BB-D77B-34B2-5250-56E49F73A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1B6CB19-5879-8CAD-B1CA-02E889E25D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2B5D74-1718-45A7-9B24-648BD2810928}" type="datetimeFigureOut">
              <a:rPr lang="fi-FI" smtClean="0"/>
              <a:t>15.4.2025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114E91-C6AD-8BCB-7C2F-3DFA64F70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AA2F2A2-0DFF-10C3-29F2-317160F0B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5A583E-71D4-43AE-A15C-2D55A64025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54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Otsikko 1">
                <a:extLst>
                  <a:ext uri="{FF2B5EF4-FFF2-40B4-BE49-F238E27FC236}">
                    <a16:creationId xmlns:a16="http://schemas.microsoft.com/office/drawing/2014/main" id="{31C5288A-F968-1551-6BB1-F259022DC151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2555631" y="266281"/>
                <a:ext cx="7080738" cy="3974124"/>
              </a:xfrm>
            </p:spPr>
            <p:txBody>
              <a:bodyPr vert="horz" lIns="91440" tIns="45720" rIns="91440" bIns="45720" rtlCol="0" anchor="ctr"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4600" i="1">
                            <a:solidFill>
                              <a:schemeClr val="bg1">
                                <a:lumMod val="95000"/>
                                <a:lumOff val="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600" b="0">
                            <a:solidFill>
                              <a:schemeClr val="bg1">
                                <a:lumMod val="95000"/>
                                <a:lumOff val="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4600" b="0" i="1">
                            <a:solidFill>
                              <a:schemeClr val="bg1">
                                <a:lumMod val="95000"/>
                                <a:lumOff val="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𝐴𝑗𝑎𝑡𝑡𝑒𝑙𝑢</m:t>
                        </m:r>
                        <m:r>
                          <a:rPr lang="en-US" sz="4600" b="0">
                            <a:solidFill>
                              <a:schemeClr val="bg1">
                                <a:lumMod val="95000"/>
                                <a:lumOff val="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+ </m:t>
                        </m:r>
                        <m:r>
                          <a:rPr lang="en-US" sz="4600" b="0" i="1">
                            <a:solidFill>
                              <a:schemeClr val="bg1">
                                <a:lumMod val="95000"/>
                                <a:lumOff val="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𝑘𝑖𝑒𝑙𝑖</m:t>
                        </m:r>
                        <m:r>
                          <a:rPr lang="en-US" sz="4600" b="0">
                            <a:solidFill>
                              <a:schemeClr val="bg1">
                                <a:lumMod val="95000"/>
                                <a:lumOff val="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4600" b="0" i="1">
                            <a:solidFill>
                              <a:schemeClr val="bg1">
                                <a:lumMod val="95000"/>
                                <a:lumOff val="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6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  +   x   </a:t>
                </a:r>
                <a:br>
                  <a:rPr lang="en-US" sz="46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46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:br>
                  <a:rPr lang="en-US" sz="46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4600" dirty="0" err="1">
                    <a:solidFill>
                      <a:schemeClr val="bg1">
                        <a:lumMod val="95000"/>
                        <a:lumOff val="5000"/>
                      </a:schemeClr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parempaa</a:t>
                </a:r>
                <a:r>
                  <a:rPr lang="en-US" sz="4600" dirty="0">
                    <a:solidFill>
                      <a:schemeClr val="bg1">
                        <a:lumMod val="95000"/>
                        <a:lumOff val="5000"/>
                      </a:schemeClr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4600" dirty="0" err="1">
                    <a:solidFill>
                      <a:schemeClr val="bg1">
                        <a:lumMod val="95000"/>
                        <a:lumOff val="5000"/>
                      </a:schemeClr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johtamista</a:t>
                </a:r>
                <a:endParaRPr lang="en-US" sz="4600" dirty="0">
                  <a:solidFill>
                    <a:schemeClr val="bg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Otsikko 1">
                <a:extLst>
                  <a:ext uri="{FF2B5EF4-FFF2-40B4-BE49-F238E27FC236}">
                    <a16:creationId xmlns:a16="http://schemas.microsoft.com/office/drawing/2014/main" id="{31C5288A-F968-1551-6BB1-F259022DC1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2555631" y="266281"/>
                <a:ext cx="7080738" cy="3974124"/>
              </a:xfrm>
              <a:blipFill>
                <a:blip r:embed="rId2"/>
                <a:stretch>
                  <a:fillRect r="-5938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iruutu 4">
            <a:extLst>
              <a:ext uri="{FF2B5EF4-FFF2-40B4-BE49-F238E27FC236}">
                <a16:creationId xmlns:a16="http://schemas.microsoft.com/office/drawing/2014/main" id="{27F7A8E2-AD47-727D-24EC-1A692775B911}"/>
              </a:ext>
            </a:extLst>
          </p:cNvPr>
          <p:cNvSpPr txBox="1"/>
          <p:nvPr/>
        </p:nvSpPr>
        <p:spPr>
          <a:xfrm>
            <a:off x="3795823" y="4369981"/>
            <a:ext cx="49547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err="1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Työpaikkaspiritualiteetin</a:t>
            </a:r>
            <a:r>
              <a:rPr lang="fi-FI" sz="28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koulutus – Kehittämistehtävä – Ville Tikkanen </a:t>
            </a:r>
          </a:p>
        </p:txBody>
      </p:sp>
    </p:spTree>
    <p:extLst>
      <p:ext uri="{BB962C8B-B14F-4D97-AF65-F5344CB8AC3E}">
        <p14:creationId xmlns:p14="http://schemas.microsoft.com/office/powerpoint/2010/main" val="1563136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E690941-4B9B-4D91-9EB0-A777F5B7E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1. Ajan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varaaminen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työn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ajattelemiselle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910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EAF7B8-CCD7-5B5D-A4AE-1825664A4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5355994-1AD0-EF8A-89EF-4BFEB4DF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6B2C1F3-492E-84B7-B662-DD1FEC438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8D688FC-FDE2-56A2-6AC3-7BC6C9736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2.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Fyysinen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läsnäolo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työpaikalla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6663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CE219E-64F1-C7B9-EB5B-6E4697CC0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AE9E862-B891-F8B0-CD47-BB2E1BE93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B631EA5-4742-BEB2-F579-E6C68E8BD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587DF5E-B224-1664-655E-3324CA6AE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3.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Positiivinen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palaute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18057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E2925C-1AB5-4D97-E264-B6AD68EB8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302409-66D2-7B9A-A3C3-D4D52A64B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AC23596-951B-67A1-9F17-FAD5C5FA6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15AC78E-BCE1-C418-794D-A5752C29B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i-FI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4. Kuulumiskierroksen ja työntekijäkokouksen johtamisen kehittäminen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915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93DA0-CD80-5F73-7BB2-291DED40D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8C74E48-04ED-C551-BC58-F751193E7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D1BB32C-10D8-15A7-5486-92E05DAA3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FA136C1-D8B6-9954-69F6-703557876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5.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Luontoretki</a:t>
            </a:r>
            <a:endParaRPr lang="en-US" sz="5400" dirty="0">
              <a:solidFill>
                <a:schemeClr val="bg1">
                  <a:lumMod val="95000"/>
                  <a:lumOff val="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905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783BB5-ADD5-AFAD-FEE6-00477C59F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66D1E8F-C853-D38E-0155-29C97909C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8928527-6391-CB70-C3EE-1917B7C4C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7FC9A-A66D-AD1B-61A0-0B43C17C0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293082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+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Johtajan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hyvinvointi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tukee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työyhteisön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hyvinvointia</a:t>
            </a:r>
            <a:b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fyys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&amp;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henk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&amp; </a:t>
            </a:r>
            <a:r>
              <a:rPr lang="en-US" sz="5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heng</a:t>
            </a: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00934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56</Words>
  <Application>Microsoft Office PowerPoint</Application>
  <PresentationFormat>Laajakuva</PresentationFormat>
  <Paragraphs>8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Cambria Math</vt:lpstr>
      <vt:lpstr>Office-teema</vt:lpstr>
      <vt:lpstr>〖(Ajattelu + kieli)〗^2  +   x    =  parempaa johtamista</vt:lpstr>
      <vt:lpstr>1. Ajan varaaminen työn ajattelemiselle</vt:lpstr>
      <vt:lpstr>2. Fyysinen läsnäolo työpaikalla </vt:lpstr>
      <vt:lpstr>3. Positiivinen palaute </vt:lpstr>
      <vt:lpstr>4. Kuulumiskierroksen ja työntekijäkokouksen johtamisen kehittäminen</vt:lpstr>
      <vt:lpstr>5. Luontoretki</vt:lpstr>
      <vt:lpstr>+ Johtajan hyvinvointi tukee työyhteisön hyvinvointia (fyys. &amp; henk. &amp; heng.)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Tikkanen Ville</dc:creator>
  <cp:lastModifiedBy>Tikkanen Ville</cp:lastModifiedBy>
  <cp:revision>1</cp:revision>
  <dcterms:created xsi:type="dcterms:W3CDTF">2025-04-15T14:11:39Z</dcterms:created>
  <dcterms:modified xsi:type="dcterms:W3CDTF">2025-04-15T14:26:57Z</dcterms:modified>
</cp:coreProperties>
</file>